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84" r:id="rId1"/>
  </p:sldMasterIdLst>
  <p:notesMasterIdLst>
    <p:notesMasterId r:id="rId62"/>
  </p:notesMasterIdLst>
  <p:sldIdLst>
    <p:sldId id="256" r:id="rId2"/>
    <p:sldId id="298" r:id="rId3"/>
    <p:sldId id="278" r:id="rId4"/>
    <p:sldId id="326" r:id="rId5"/>
    <p:sldId id="407" r:id="rId6"/>
    <p:sldId id="408" r:id="rId7"/>
    <p:sldId id="410" r:id="rId8"/>
    <p:sldId id="409" r:id="rId9"/>
    <p:sldId id="412" r:id="rId10"/>
    <p:sldId id="404" r:id="rId11"/>
    <p:sldId id="405" r:id="rId12"/>
    <p:sldId id="406" r:id="rId13"/>
    <p:sldId id="411" r:id="rId14"/>
    <p:sldId id="353" r:id="rId15"/>
    <p:sldId id="341" r:id="rId16"/>
    <p:sldId id="392" r:id="rId17"/>
    <p:sldId id="343" r:id="rId18"/>
    <p:sldId id="345" r:id="rId19"/>
    <p:sldId id="352" r:id="rId20"/>
    <p:sldId id="346" r:id="rId21"/>
    <p:sldId id="344" r:id="rId22"/>
    <p:sldId id="354" r:id="rId23"/>
    <p:sldId id="347" r:id="rId24"/>
    <p:sldId id="401" r:id="rId25"/>
    <p:sldId id="349" r:id="rId26"/>
    <p:sldId id="365" r:id="rId27"/>
    <p:sldId id="350" r:id="rId28"/>
    <p:sldId id="366" r:id="rId29"/>
    <p:sldId id="399" r:id="rId30"/>
    <p:sldId id="393" r:id="rId31"/>
    <p:sldId id="348" r:id="rId32"/>
    <p:sldId id="356" r:id="rId33"/>
    <p:sldId id="358" r:id="rId34"/>
    <p:sldId id="359" r:id="rId35"/>
    <p:sldId id="360" r:id="rId36"/>
    <p:sldId id="413" r:id="rId37"/>
    <p:sldId id="361" r:id="rId38"/>
    <p:sldId id="362" r:id="rId39"/>
    <p:sldId id="363" r:id="rId40"/>
    <p:sldId id="364" r:id="rId41"/>
    <p:sldId id="357" r:id="rId42"/>
    <p:sldId id="400" r:id="rId43"/>
    <p:sldId id="370" r:id="rId44"/>
    <p:sldId id="367" r:id="rId45"/>
    <p:sldId id="414" r:id="rId46"/>
    <p:sldId id="369" r:id="rId47"/>
    <p:sldId id="368" r:id="rId48"/>
    <p:sldId id="377" r:id="rId49"/>
    <p:sldId id="391" r:id="rId50"/>
    <p:sldId id="378" r:id="rId51"/>
    <p:sldId id="390" r:id="rId52"/>
    <p:sldId id="379" r:id="rId53"/>
    <p:sldId id="381" r:id="rId54"/>
    <p:sldId id="382" r:id="rId55"/>
    <p:sldId id="383" r:id="rId56"/>
    <p:sldId id="384" r:id="rId57"/>
    <p:sldId id="376" r:id="rId58"/>
    <p:sldId id="275" r:id="rId59"/>
    <p:sldId id="260" r:id="rId60"/>
    <p:sldId id="324"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EA2774-8C79-4875-A7CC-9E8B99DCE933}" v="18" dt="2023-09-05T14:43:51.7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57" d="100"/>
          <a:sy n="57" d="100"/>
        </p:scale>
        <p:origin x="648" y="78"/>
      </p:cViewPr>
      <p:guideLst/>
    </p:cSldViewPr>
  </p:slideViewPr>
  <p:notesTextViewPr>
    <p:cViewPr>
      <p:scale>
        <a:sx n="1" d="1"/>
        <a:sy n="1" d="1"/>
      </p:scale>
      <p:origin x="0" y="-9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03B566A7-AF59-4A84-A455-7778D8B06A6E}"/>
    <pc:docChg chg="undo custSel addSld delSld modSld sldOrd">
      <pc:chgData name="Emily Crose" userId="5a1598ef78992c55" providerId="LiveId" clId="{03B566A7-AF59-4A84-A455-7778D8B06A6E}" dt="2023-05-03T11:01:09.812" v="6607"/>
      <pc:docMkLst>
        <pc:docMk/>
      </pc:docMkLst>
      <pc:sldChg chg="addSp delSp modSp mod setBg setClrOvrMap delDesignElem">
        <pc:chgData name="Emily Crose" userId="5a1598ef78992c55" providerId="LiveId" clId="{03B566A7-AF59-4A84-A455-7778D8B06A6E}" dt="2023-05-01T20:14:54.412" v="55" actId="12"/>
        <pc:sldMkLst>
          <pc:docMk/>
          <pc:sldMk cId="1938681844" sldId="256"/>
        </pc:sldMkLst>
        <pc:spChg chg="mod">
          <ac:chgData name="Emily Crose" userId="5a1598ef78992c55" providerId="LiveId" clId="{03B566A7-AF59-4A84-A455-7778D8B06A6E}" dt="2023-05-01T20:14:51.190" v="54" actId="26606"/>
          <ac:spMkLst>
            <pc:docMk/>
            <pc:sldMk cId="1938681844" sldId="256"/>
            <ac:spMk id="2" creationId="{E84EBFFF-D976-C46F-C884-33E6C3D3D040}"/>
          </ac:spMkLst>
        </pc:spChg>
        <pc:spChg chg="mod">
          <ac:chgData name="Emily Crose" userId="5a1598ef78992c55" providerId="LiveId" clId="{03B566A7-AF59-4A84-A455-7778D8B06A6E}" dt="2023-05-01T20:14:54.412" v="55" actId="12"/>
          <ac:spMkLst>
            <pc:docMk/>
            <pc:sldMk cId="1938681844" sldId="256"/>
            <ac:spMk id="3" creationId="{AF3ACA5B-2163-AEC4-7BB9-C0423A72604D}"/>
          </ac:spMkLst>
        </pc:spChg>
        <pc:spChg chg="del">
          <ac:chgData name="Emily Crose" userId="5a1598ef78992c55" providerId="LiveId" clId="{03B566A7-AF59-4A84-A455-7778D8B06A6E}" dt="2023-05-01T20:13:46.085" v="7"/>
          <ac:spMkLst>
            <pc:docMk/>
            <pc:sldMk cId="1938681844" sldId="256"/>
            <ac:spMk id="16" creationId="{5BBD3ED2-B0E6-45A2-ABD5-ECF31BC37C2E}"/>
          </ac:spMkLst>
        </pc:spChg>
        <pc:spChg chg="del">
          <ac:chgData name="Emily Crose" userId="5a1598ef78992c55" providerId="LiveId" clId="{03B566A7-AF59-4A84-A455-7778D8B06A6E}" dt="2023-05-01T20:13:46.085" v="7"/>
          <ac:spMkLst>
            <pc:docMk/>
            <pc:sldMk cId="1938681844" sldId="256"/>
            <ac:spMk id="18" creationId="{F2D2D1E8-4ABF-4B6B-B39D-40B080B61E49}"/>
          </ac:spMkLst>
        </pc:spChg>
        <pc:spChg chg="del">
          <ac:chgData name="Emily Crose" userId="5a1598ef78992c55" providerId="LiveId" clId="{03B566A7-AF59-4A84-A455-7778D8B06A6E}" dt="2023-05-01T20:13:46.085" v="7"/>
          <ac:spMkLst>
            <pc:docMk/>
            <pc:sldMk cId="1938681844" sldId="256"/>
            <ac:spMk id="19" creationId="{BC7AB4B5-66A5-48D1-BD88-C60A16ED971B}"/>
          </ac:spMkLst>
        </pc:spChg>
        <pc:spChg chg="add del">
          <ac:chgData name="Emily Crose" userId="5a1598ef78992c55" providerId="LiveId" clId="{03B566A7-AF59-4A84-A455-7778D8B06A6E}" dt="2023-05-01T20:14:09.079" v="13"/>
          <ac:spMkLst>
            <pc:docMk/>
            <pc:sldMk cId="1938681844" sldId="256"/>
            <ac:spMk id="21" creationId="{AD84F4E6-B3B1-40B7-A8C4-2D1683E6F637}"/>
          </ac:spMkLst>
        </pc:spChg>
        <pc:spChg chg="add del">
          <ac:chgData name="Emily Crose" userId="5a1598ef78992c55" providerId="LiveId" clId="{03B566A7-AF59-4A84-A455-7778D8B06A6E}" dt="2023-05-01T20:14:09.079" v="13"/>
          <ac:spMkLst>
            <pc:docMk/>
            <pc:sldMk cId="1938681844" sldId="256"/>
            <ac:spMk id="22" creationId="{67B81D4B-A7B2-4B11-A131-E1B85DFEE4E3}"/>
          </ac:spMkLst>
        </pc:spChg>
        <pc:spChg chg="add del">
          <ac:chgData name="Emily Crose" userId="5a1598ef78992c55" providerId="LiveId" clId="{03B566A7-AF59-4A84-A455-7778D8B06A6E}" dt="2023-05-01T20:14:51.190" v="54" actId="26606"/>
          <ac:spMkLst>
            <pc:docMk/>
            <pc:sldMk cId="1938681844" sldId="256"/>
            <ac:spMk id="25" creationId="{497CC5E5-8BD5-4C2A-AB2D-2BADB38D75D6}"/>
          </ac:spMkLst>
        </pc:spChg>
        <pc:spChg chg="add del">
          <ac:chgData name="Emily Crose" userId="5a1598ef78992c55" providerId="LiveId" clId="{03B566A7-AF59-4A84-A455-7778D8B06A6E}" dt="2023-05-01T20:14:51.190" v="54" actId="26606"/>
          <ac:spMkLst>
            <pc:docMk/>
            <pc:sldMk cId="1938681844" sldId="256"/>
            <ac:spMk id="27" creationId="{5519AB9A-7903-44D7-A07F-8C461C797CE1}"/>
          </ac:spMkLst>
        </pc:spChg>
        <pc:spChg chg="add del">
          <ac:chgData name="Emily Crose" userId="5a1598ef78992c55" providerId="LiveId" clId="{03B566A7-AF59-4A84-A455-7778D8B06A6E}" dt="2023-05-01T20:14:45.059" v="44" actId="26606"/>
          <ac:spMkLst>
            <pc:docMk/>
            <pc:sldMk cId="1938681844" sldId="256"/>
            <ac:spMk id="32" creationId="{E6CDEF48-4491-458B-A7CC-DB7F35D5AF7C}"/>
          </ac:spMkLst>
        </pc:spChg>
        <pc:spChg chg="add del">
          <ac:chgData name="Emily Crose" userId="5a1598ef78992c55" providerId="LiveId" clId="{03B566A7-AF59-4A84-A455-7778D8B06A6E}" dt="2023-05-01T20:14:43.594" v="42" actId="26606"/>
          <ac:spMkLst>
            <pc:docMk/>
            <pc:sldMk cId="1938681844" sldId="256"/>
            <ac:spMk id="33" creationId="{63AB6029-A451-4655-B134-B1E2F0B38E35}"/>
          </ac:spMkLst>
        </pc:spChg>
        <pc:spChg chg="add del">
          <ac:chgData name="Emily Crose" userId="5a1598ef78992c55" providerId="LiveId" clId="{03B566A7-AF59-4A84-A455-7778D8B06A6E}" dt="2023-05-01T20:14:45.059" v="44" actId="26606"/>
          <ac:spMkLst>
            <pc:docMk/>
            <pc:sldMk cId="1938681844" sldId="256"/>
            <ac:spMk id="34" creationId="{1A6D86F0-98E0-4468-9315-41BF7B0F2E68}"/>
          </ac:spMkLst>
        </pc:spChg>
        <pc:spChg chg="add del">
          <ac:chgData name="Emily Crose" userId="5a1598ef78992c55" providerId="LiveId" clId="{03B566A7-AF59-4A84-A455-7778D8B06A6E}" dt="2023-05-01T20:14:43.594" v="42" actId="26606"/>
          <ac:spMkLst>
            <pc:docMk/>
            <pc:sldMk cId="1938681844" sldId="256"/>
            <ac:spMk id="35" creationId="{61FDF953-BB1D-4C68-BBB4-FE11E33D6EE1}"/>
          </ac:spMkLst>
        </pc:spChg>
        <pc:spChg chg="add del">
          <ac:chgData name="Emily Crose" userId="5a1598ef78992c55" providerId="LiveId" clId="{03B566A7-AF59-4A84-A455-7778D8B06A6E}" dt="2023-05-01T20:14:45.059" v="44" actId="26606"/>
          <ac:spMkLst>
            <pc:docMk/>
            <pc:sldMk cId="1938681844" sldId="256"/>
            <ac:spMk id="36" creationId="{CE957058-57AD-46A9-BAE9-7145CB3504F9}"/>
          </ac:spMkLst>
        </pc:spChg>
        <pc:spChg chg="add del">
          <ac:chgData name="Emily Crose" userId="5a1598ef78992c55" providerId="LiveId" clId="{03B566A7-AF59-4A84-A455-7778D8B06A6E}" dt="2023-05-01T20:14:48.073" v="46" actId="26606"/>
          <ac:spMkLst>
            <pc:docMk/>
            <pc:sldMk cId="1938681844" sldId="256"/>
            <ac:spMk id="39" creationId="{E6CDEF48-4491-458B-A7CC-DB7F35D5AF7C}"/>
          </ac:spMkLst>
        </pc:spChg>
        <pc:spChg chg="add del">
          <ac:chgData name="Emily Crose" userId="5a1598ef78992c55" providerId="LiveId" clId="{03B566A7-AF59-4A84-A455-7778D8B06A6E}" dt="2023-05-01T20:14:48.073" v="46" actId="26606"/>
          <ac:spMkLst>
            <pc:docMk/>
            <pc:sldMk cId="1938681844" sldId="256"/>
            <ac:spMk id="40" creationId="{519C7155-1644-4C60-B0B5-32B1800D6044}"/>
          </ac:spMkLst>
        </pc:spChg>
        <pc:spChg chg="add del">
          <ac:chgData name="Emily Crose" userId="5a1598ef78992c55" providerId="LiveId" clId="{03B566A7-AF59-4A84-A455-7778D8B06A6E}" dt="2023-05-01T20:14:48.073" v="46" actId="26606"/>
          <ac:spMkLst>
            <pc:docMk/>
            <pc:sldMk cId="1938681844" sldId="256"/>
            <ac:spMk id="41" creationId="{CB972422-B794-4FA8-BCC6-BAF6938A1B53}"/>
          </ac:spMkLst>
        </pc:spChg>
        <pc:spChg chg="add del">
          <ac:chgData name="Emily Crose" userId="5a1598ef78992c55" providerId="LiveId" clId="{03B566A7-AF59-4A84-A455-7778D8B06A6E}" dt="2023-05-01T20:14:48.073" v="46" actId="26606"/>
          <ac:spMkLst>
            <pc:docMk/>
            <pc:sldMk cId="1938681844" sldId="256"/>
            <ac:spMk id="42" creationId="{89DE9E2B-5611-49C8-862E-AD4D43A8AA6D}"/>
          </ac:spMkLst>
        </pc:spChg>
        <pc:spChg chg="add del">
          <ac:chgData name="Emily Crose" userId="5a1598ef78992c55" providerId="LiveId" clId="{03B566A7-AF59-4A84-A455-7778D8B06A6E}" dt="2023-05-01T20:14:49.656" v="49" actId="26606"/>
          <ac:spMkLst>
            <pc:docMk/>
            <pc:sldMk cId="1938681844" sldId="256"/>
            <ac:spMk id="44" creationId="{C6D1D399-BF36-47E7-B5BF-5362EEE20A5B}"/>
          </ac:spMkLst>
        </pc:spChg>
        <pc:spChg chg="add del">
          <ac:chgData name="Emily Crose" userId="5a1598ef78992c55" providerId="LiveId" clId="{03B566A7-AF59-4A84-A455-7778D8B06A6E}" dt="2023-05-01T20:14:49.656" v="49" actId="26606"/>
          <ac:spMkLst>
            <pc:docMk/>
            <pc:sldMk cId="1938681844" sldId="256"/>
            <ac:spMk id="45" creationId="{5531F876-DD64-45F5-9D2F-5B0329068DA7}"/>
          </ac:spMkLst>
        </pc:spChg>
        <pc:spChg chg="add del">
          <ac:chgData name="Emily Crose" userId="5a1598ef78992c55" providerId="LiveId" clId="{03B566A7-AF59-4A84-A455-7778D8B06A6E}" dt="2023-05-01T20:14:50.131" v="51" actId="26606"/>
          <ac:spMkLst>
            <pc:docMk/>
            <pc:sldMk cId="1938681844" sldId="256"/>
            <ac:spMk id="47" creationId="{E6CDEF48-4491-458B-A7CC-DB7F35D5AF7C}"/>
          </ac:spMkLst>
        </pc:spChg>
        <pc:spChg chg="add del">
          <ac:chgData name="Emily Crose" userId="5a1598ef78992c55" providerId="LiveId" clId="{03B566A7-AF59-4A84-A455-7778D8B06A6E}" dt="2023-05-01T20:14:50.131" v="51" actId="26606"/>
          <ac:spMkLst>
            <pc:docMk/>
            <pc:sldMk cId="1938681844" sldId="256"/>
            <ac:spMk id="48" creationId="{1A6D86F0-98E0-4468-9315-41BF7B0F2E68}"/>
          </ac:spMkLst>
        </pc:spChg>
        <pc:spChg chg="add del">
          <ac:chgData name="Emily Crose" userId="5a1598ef78992c55" providerId="LiveId" clId="{03B566A7-AF59-4A84-A455-7778D8B06A6E}" dt="2023-05-01T20:14:50.131" v="51" actId="26606"/>
          <ac:spMkLst>
            <pc:docMk/>
            <pc:sldMk cId="1938681844" sldId="256"/>
            <ac:spMk id="49" creationId="{CE957058-57AD-46A9-BAE9-7145CB3504F9}"/>
          </ac:spMkLst>
        </pc:spChg>
        <pc:spChg chg="add del">
          <ac:chgData name="Emily Crose" userId="5a1598ef78992c55" providerId="LiveId" clId="{03B566A7-AF59-4A84-A455-7778D8B06A6E}" dt="2023-05-01T20:14:51.183" v="53" actId="26606"/>
          <ac:spMkLst>
            <pc:docMk/>
            <pc:sldMk cId="1938681844" sldId="256"/>
            <ac:spMk id="51" creationId="{63AB6029-A451-4655-B134-B1E2F0B38E35}"/>
          </ac:spMkLst>
        </pc:spChg>
        <pc:spChg chg="add del">
          <ac:chgData name="Emily Crose" userId="5a1598ef78992c55" providerId="LiveId" clId="{03B566A7-AF59-4A84-A455-7778D8B06A6E}" dt="2023-05-01T20:14:51.183" v="53" actId="26606"/>
          <ac:spMkLst>
            <pc:docMk/>
            <pc:sldMk cId="1938681844" sldId="256"/>
            <ac:spMk id="53" creationId="{61FDF953-BB1D-4C68-BBB4-FE11E33D6EE1}"/>
          </ac:spMkLst>
        </pc:spChg>
        <pc:spChg chg="add">
          <ac:chgData name="Emily Crose" userId="5a1598ef78992c55" providerId="LiveId" clId="{03B566A7-AF59-4A84-A455-7778D8B06A6E}" dt="2023-05-01T20:14:51.190" v="54" actId="26606"/>
          <ac:spMkLst>
            <pc:docMk/>
            <pc:sldMk cId="1938681844" sldId="256"/>
            <ac:spMk id="55" creationId="{E6CDEF48-4491-458B-A7CC-DB7F35D5AF7C}"/>
          </ac:spMkLst>
        </pc:spChg>
        <pc:spChg chg="add">
          <ac:chgData name="Emily Crose" userId="5a1598ef78992c55" providerId="LiveId" clId="{03B566A7-AF59-4A84-A455-7778D8B06A6E}" dt="2023-05-01T20:14:51.190" v="54" actId="26606"/>
          <ac:spMkLst>
            <pc:docMk/>
            <pc:sldMk cId="1938681844" sldId="256"/>
            <ac:spMk id="56" creationId="{1A6D86F0-98E0-4468-9315-41BF7B0F2E68}"/>
          </ac:spMkLst>
        </pc:spChg>
        <pc:spChg chg="add">
          <ac:chgData name="Emily Crose" userId="5a1598ef78992c55" providerId="LiveId" clId="{03B566A7-AF59-4A84-A455-7778D8B06A6E}" dt="2023-05-01T20:14:51.190" v="54" actId="26606"/>
          <ac:spMkLst>
            <pc:docMk/>
            <pc:sldMk cId="1938681844" sldId="256"/>
            <ac:spMk id="57" creationId="{CE957058-57AD-46A9-BAE9-7145CB3504F9}"/>
          </ac:spMkLst>
        </pc:spChg>
        <pc:picChg chg="add del mod">
          <ac:chgData name="Emily Crose" userId="5a1598ef78992c55" providerId="LiveId" clId="{03B566A7-AF59-4A84-A455-7778D8B06A6E}" dt="2023-05-01T20:14:39.868" v="40" actId="478"/>
          <ac:picMkLst>
            <pc:docMk/>
            <pc:sldMk cId="1938681844" sldId="256"/>
            <ac:picMk id="20" creationId="{791D7B3B-CDBA-7BA2-C44D-600D5DBBA7CB}"/>
          </ac:picMkLst>
        </pc:picChg>
        <pc:picChg chg="add del">
          <ac:chgData name="Emily Crose" userId="5a1598ef78992c55" providerId="LiveId" clId="{03B566A7-AF59-4A84-A455-7778D8B06A6E}" dt="2023-05-01T20:14:43.594" v="42" actId="26606"/>
          <ac:picMkLst>
            <pc:docMk/>
            <pc:sldMk cId="1938681844" sldId="256"/>
            <ac:picMk id="29" creationId="{ABC4644C-E473-CBC1-F88F-2A780C0CEE25}"/>
          </ac:picMkLst>
        </pc:picChg>
        <pc:picChg chg="add del">
          <ac:chgData name="Emily Crose" userId="5a1598ef78992c55" providerId="LiveId" clId="{03B566A7-AF59-4A84-A455-7778D8B06A6E}" dt="2023-05-01T20:14:51.183" v="53" actId="26606"/>
          <ac:picMkLst>
            <pc:docMk/>
            <pc:sldMk cId="1938681844" sldId="256"/>
            <ac:picMk id="52" creationId="{ABC4644C-E473-CBC1-F88F-2A780C0CEE25}"/>
          </ac:picMkLst>
        </pc:picChg>
        <pc:cxnChg chg="add del">
          <ac:chgData name="Emily Crose" userId="5a1598ef78992c55" providerId="LiveId" clId="{03B566A7-AF59-4A84-A455-7778D8B06A6E}" dt="2023-05-01T20:14:48.073" v="46" actId="26606"/>
          <ac:cxnSpMkLst>
            <pc:docMk/>
            <pc:sldMk cId="1938681844" sldId="256"/>
            <ac:cxnSpMk id="38" creationId="{5296EC4F-8732-481B-94CB-C98E4EF297FF}"/>
          </ac:cxnSpMkLst>
        </pc:cxnChg>
      </pc:sldChg>
      <pc:sldChg chg="setBg">
        <pc:chgData name="Emily Crose" userId="5a1598ef78992c55" providerId="LiveId" clId="{03B566A7-AF59-4A84-A455-7778D8B06A6E}" dt="2023-05-01T20:13:57.092" v="9"/>
        <pc:sldMkLst>
          <pc:docMk/>
          <pc:sldMk cId="370590328" sldId="260"/>
        </pc:sldMkLst>
      </pc:sldChg>
      <pc:sldChg chg="addSp modSp mod setBg">
        <pc:chgData name="Emily Crose" userId="5a1598ef78992c55" providerId="LiveId" clId="{03B566A7-AF59-4A84-A455-7778D8B06A6E}" dt="2023-05-01T20:20:28.074" v="70" actId="26606"/>
        <pc:sldMkLst>
          <pc:docMk/>
          <pc:sldMk cId="3300517546" sldId="275"/>
        </pc:sldMkLst>
        <pc:spChg chg="mod">
          <ac:chgData name="Emily Crose" userId="5a1598ef78992c55" providerId="LiveId" clId="{03B566A7-AF59-4A84-A455-7778D8B06A6E}" dt="2023-05-01T20:20:28.074" v="70" actId="26606"/>
          <ac:spMkLst>
            <pc:docMk/>
            <pc:sldMk cId="3300517546" sldId="275"/>
            <ac:spMk id="2" creationId="{1325A63D-9015-F666-B15A-F5E3B102B45E}"/>
          </ac:spMkLst>
        </pc:spChg>
        <pc:spChg chg="add">
          <ac:chgData name="Emily Crose" userId="5a1598ef78992c55" providerId="LiveId" clId="{03B566A7-AF59-4A84-A455-7778D8B06A6E}" dt="2023-05-01T20:20:28.074" v="70" actId="26606"/>
          <ac:spMkLst>
            <pc:docMk/>
            <pc:sldMk cId="3300517546" sldId="275"/>
            <ac:spMk id="9" creationId="{621227B1-1586-4CEF-A0F1-E3C7FFBD4AB7}"/>
          </ac:spMkLst>
        </pc:spChg>
        <pc:spChg chg="add">
          <ac:chgData name="Emily Crose" userId="5a1598ef78992c55" providerId="LiveId" clId="{03B566A7-AF59-4A84-A455-7778D8B06A6E}" dt="2023-05-01T20:20:28.074" v="70" actId="26606"/>
          <ac:spMkLst>
            <pc:docMk/>
            <pc:sldMk cId="3300517546" sldId="275"/>
            <ac:spMk id="11" creationId="{AD84F4E6-B3B1-40B7-A8C4-2D1683E6F637}"/>
          </ac:spMkLst>
        </pc:spChg>
        <pc:spChg chg="add">
          <ac:chgData name="Emily Crose" userId="5a1598ef78992c55" providerId="LiveId" clId="{03B566A7-AF59-4A84-A455-7778D8B06A6E}" dt="2023-05-01T20:20:28.074" v="70" actId="26606"/>
          <ac:spMkLst>
            <pc:docMk/>
            <pc:sldMk cId="3300517546" sldId="275"/>
            <ac:spMk id="13" creationId="{67B81D4B-A7B2-4B11-A131-E1B85DFEE4E3}"/>
          </ac:spMkLst>
        </pc:spChg>
        <pc:picChg chg="mod">
          <ac:chgData name="Emily Crose" userId="5a1598ef78992c55" providerId="LiveId" clId="{03B566A7-AF59-4A84-A455-7778D8B06A6E}" dt="2023-05-01T20:20:28.074" v="70" actId="26606"/>
          <ac:picMkLst>
            <pc:docMk/>
            <pc:sldMk cId="3300517546" sldId="275"/>
            <ac:picMk id="4" creationId="{72FB41A9-A395-49B7-67FB-1B721D61D774}"/>
          </ac:picMkLst>
        </pc:picChg>
      </pc:sldChg>
      <pc:sldChg chg="modSp mod setBg">
        <pc:chgData name="Emily Crose" userId="5a1598ef78992c55" providerId="LiveId" clId="{03B566A7-AF59-4A84-A455-7778D8B06A6E}" dt="2023-05-01T20:20:34.210" v="72" actId="20577"/>
        <pc:sldMkLst>
          <pc:docMk/>
          <pc:sldMk cId="3104054636" sldId="276"/>
        </pc:sldMkLst>
        <pc:spChg chg="mod">
          <ac:chgData name="Emily Crose" userId="5a1598ef78992c55" providerId="LiveId" clId="{03B566A7-AF59-4A84-A455-7778D8B06A6E}" dt="2023-05-01T20:20:34.210" v="72" actId="20577"/>
          <ac:spMkLst>
            <pc:docMk/>
            <pc:sldMk cId="3104054636" sldId="276"/>
            <ac:spMk id="2" creationId="{B963730F-E840-E5E0-87C0-65F532F962AC}"/>
          </ac:spMkLst>
        </pc:spChg>
      </pc:sldChg>
      <pc:sldChg chg="addSp delSp modSp mod setBg setClrOvrMap">
        <pc:chgData name="Emily Crose" userId="5a1598ef78992c55" providerId="LiveId" clId="{03B566A7-AF59-4A84-A455-7778D8B06A6E}" dt="2023-05-01T20:15:13.780" v="61" actId="26606"/>
        <pc:sldMkLst>
          <pc:docMk/>
          <pc:sldMk cId="3519171936" sldId="278"/>
        </pc:sldMkLst>
        <pc:spChg chg="mod">
          <ac:chgData name="Emily Crose" userId="5a1598ef78992c55" providerId="LiveId" clId="{03B566A7-AF59-4A84-A455-7778D8B06A6E}" dt="2023-05-01T20:15:13.780" v="61" actId="26606"/>
          <ac:spMkLst>
            <pc:docMk/>
            <pc:sldMk cId="3519171936" sldId="278"/>
            <ac:spMk id="4" creationId="{8128039C-0EE4-9C77-38DE-69A5998C5EFF}"/>
          </ac:spMkLst>
        </pc:spChg>
        <pc:spChg chg="add del">
          <ac:chgData name="Emily Crose" userId="5a1598ef78992c55" providerId="LiveId" clId="{03B566A7-AF59-4A84-A455-7778D8B06A6E}" dt="2023-05-01T20:15:12.482" v="58" actId="26606"/>
          <ac:spMkLst>
            <pc:docMk/>
            <pc:sldMk cId="3519171936" sldId="278"/>
            <ac:spMk id="22" creationId="{6E1232CA-F1A1-4361-A49F-8EAA874C9F94}"/>
          </ac:spMkLst>
        </pc:spChg>
        <pc:spChg chg="add del">
          <ac:chgData name="Emily Crose" userId="5a1598ef78992c55" providerId="LiveId" clId="{03B566A7-AF59-4A84-A455-7778D8B06A6E}" dt="2023-05-01T20:15:12.482" v="58" actId="26606"/>
          <ac:spMkLst>
            <pc:docMk/>
            <pc:sldMk cId="3519171936" sldId="278"/>
            <ac:spMk id="24" creationId="{CFEDD90E-756D-4F1F-9543-2D8450E5C06D}"/>
          </ac:spMkLst>
        </pc:spChg>
        <pc:spChg chg="add del">
          <ac:chgData name="Emily Crose" userId="5a1598ef78992c55" providerId="LiveId" clId="{03B566A7-AF59-4A84-A455-7778D8B06A6E}" dt="2023-05-01T20:15:13.775" v="60" actId="26606"/>
          <ac:spMkLst>
            <pc:docMk/>
            <pc:sldMk cId="3519171936" sldId="278"/>
            <ac:spMk id="28" creationId="{6343C326-A55B-48C9-AC97-417D5349B1A5}"/>
          </ac:spMkLst>
        </pc:spChg>
        <pc:spChg chg="add del">
          <ac:chgData name="Emily Crose" userId="5a1598ef78992c55" providerId="LiveId" clId="{03B566A7-AF59-4A84-A455-7778D8B06A6E}" dt="2023-05-01T20:15:13.775" v="60" actId="26606"/>
          <ac:spMkLst>
            <pc:docMk/>
            <pc:sldMk cId="3519171936" sldId="278"/>
            <ac:spMk id="29" creationId="{CB972422-B794-4FA8-BCC6-BAF6938A1B53}"/>
          </ac:spMkLst>
        </pc:spChg>
        <pc:spChg chg="add del">
          <ac:chgData name="Emily Crose" userId="5a1598ef78992c55" providerId="LiveId" clId="{03B566A7-AF59-4A84-A455-7778D8B06A6E}" dt="2023-05-01T20:15:13.775" v="60" actId="26606"/>
          <ac:spMkLst>
            <pc:docMk/>
            <pc:sldMk cId="3519171936" sldId="278"/>
            <ac:spMk id="30" creationId="{89DE9E2B-5611-49C8-862E-AD4D43A8AA6D}"/>
          </ac:spMkLst>
        </pc:spChg>
        <pc:spChg chg="add del">
          <ac:chgData name="Emily Crose" userId="5a1598ef78992c55" providerId="LiveId" clId="{03B566A7-AF59-4A84-A455-7778D8B06A6E}" dt="2023-05-01T20:15:13.775" v="60" actId="26606"/>
          <ac:spMkLst>
            <pc:docMk/>
            <pc:sldMk cId="3519171936" sldId="278"/>
            <ac:spMk id="40" creationId="{519C7155-1644-4C60-B0B5-32B1800D6044}"/>
          </ac:spMkLst>
        </pc:spChg>
        <pc:spChg chg="add">
          <ac:chgData name="Emily Crose" userId="5a1598ef78992c55" providerId="LiveId" clId="{03B566A7-AF59-4A84-A455-7778D8B06A6E}" dt="2023-05-01T20:15:13.780" v="61" actId="26606"/>
          <ac:spMkLst>
            <pc:docMk/>
            <pc:sldMk cId="3519171936" sldId="278"/>
            <ac:spMk id="42" creationId="{13E75778-8865-451E-A418-58B337FE5B33}"/>
          </ac:spMkLst>
        </pc:spChg>
        <pc:spChg chg="add">
          <ac:chgData name="Emily Crose" userId="5a1598ef78992c55" providerId="LiveId" clId="{03B566A7-AF59-4A84-A455-7778D8B06A6E}" dt="2023-05-01T20:15:13.780" v="61" actId="26606"/>
          <ac:spMkLst>
            <pc:docMk/>
            <pc:sldMk cId="3519171936" sldId="278"/>
            <ac:spMk id="44" creationId="{04B3A732-BD30-43B3-B22F-86F94190750E}"/>
          </ac:spMkLst>
        </pc:spChg>
        <pc:spChg chg="add">
          <ac:chgData name="Emily Crose" userId="5a1598ef78992c55" providerId="LiveId" clId="{03B566A7-AF59-4A84-A455-7778D8B06A6E}" dt="2023-05-01T20:15:13.780" v="61" actId="26606"/>
          <ac:spMkLst>
            <pc:docMk/>
            <pc:sldMk cId="3519171936" sldId="278"/>
            <ac:spMk id="46" creationId="{CB5978F0-8D3C-4B12-B071-F1254173E35D}"/>
          </ac:spMkLst>
        </pc:spChg>
        <pc:picChg chg="add del">
          <ac:chgData name="Emily Crose" userId="5a1598ef78992c55" providerId="LiveId" clId="{03B566A7-AF59-4A84-A455-7778D8B06A6E}" dt="2023-05-01T20:15:12.482" v="58" actId="26606"/>
          <ac:picMkLst>
            <pc:docMk/>
            <pc:sldMk cId="3519171936" sldId="278"/>
            <ac:picMk id="26" creationId="{252664E1-505B-7E8E-34B1-8DC94FC3442D}"/>
          </ac:picMkLst>
        </pc:picChg>
        <pc:picChg chg="del">
          <ac:chgData name="Emily Crose" userId="5a1598ef78992c55" providerId="LiveId" clId="{03B566A7-AF59-4A84-A455-7778D8B06A6E}" dt="2023-05-01T20:13:08.170" v="3" actId="478"/>
          <ac:picMkLst>
            <pc:docMk/>
            <pc:sldMk cId="3519171936" sldId="278"/>
            <ac:picMk id="128" creationId="{69A5B6A9-EFF6-F1E9-427D-84DE1E852A4D}"/>
          </ac:picMkLst>
        </pc:picChg>
        <pc:cxnChg chg="add del">
          <ac:chgData name="Emily Crose" userId="5a1598ef78992c55" providerId="LiveId" clId="{03B566A7-AF59-4A84-A455-7778D8B06A6E}" dt="2023-05-01T20:15:13.775" v="60" actId="26606"/>
          <ac:cxnSpMkLst>
            <pc:docMk/>
            <pc:sldMk cId="3519171936" sldId="278"/>
            <ac:cxnSpMk id="31" creationId="{5296EC4F-8732-481B-94CB-C98E4EF297FF}"/>
          </ac:cxnSpMkLst>
        </pc:cxnChg>
      </pc:sldChg>
      <pc:sldChg chg="addSp delSp modSp mod setBg setClrOvrMap">
        <pc:chgData name="Emily Crose" userId="5a1598ef78992c55" providerId="LiveId" clId="{03B566A7-AF59-4A84-A455-7778D8B06A6E}" dt="2023-05-01T20:15:04.229" v="56" actId="26606"/>
        <pc:sldMkLst>
          <pc:docMk/>
          <pc:sldMk cId="51780103" sldId="298"/>
        </pc:sldMkLst>
        <pc:spChg chg="mod">
          <ac:chgData name="Emily Crose" userId="5a1598ef78992c55" providerId="LiveId" clId="{03B566A7-AF59-4A84-A455-7778D8B06A6E}" dt="2023-05-01T20:15:04.229" v="56" actId="26606"/>
          <ac:spMkLst>
            <pc:docMk/>
            <pc:sldMk cId="51780103" sldId="298"/>
            <ac:spMk id="4" creationId="{DB70F10A-4AE0-900A-BDD6-828E86756083}"/>
          </ac:spMkLst>
        </pc:spChg>
        <pc:spChg chg="add">
          <ac:chgData name="Emily Crose" userId="5a1598ef78992c55" providerId="LiveId" clId="{03B566A7-AF59-4A84-A455-7778D8B06A6E}" dt="2023-05-01T20:15:04.229" v="56" actId="26606"/>
          <ac:spMkLst>
            <pc:docMk/>
            <pc:sldMk cId="51780103" sldId="298"/>
            <ac:spMk id="9" creationId="{6343C326-A55B-48C9-AC97-417D5349B1A5}"/>
          </ac:spMkLst>
        </pc:spChg>
        <pc:spChg chg="add">
          <ac:chgData name="Emily Crose" userId="5a1598ef78992c55" providerId="LiveId" clId="{03B566A7-AF59-4A84-A455-7778D8B06A6E}" dt="2023-05-01T20:15:04.229" v="56" actId="26606"/>
          <ac:spMkLst>
            <pc:docMk/>
            <pc:sldMk cId="51780103" sldId="298"/>
            <ac:spMk id="11" creationId="{CB972422-B794-4FA8-BCC6-BAF6938A1B53}"/>
          </ac:spMkLst>
        </pc:spChg>
        <pc:spChg chg="add">
          <ac:chgData name="Emily Crose" userId="5a1598ef78992c55" providerId="LiveId" clId="{03B566A7-AF59-4A84-A455-7778D8B06A6E}" dt="2023-05-01T20:15:04.229" v="56" actId="26606"/>
          <ac:spMkLst>
            <pc:docMk/>
            <pc:sldMk cId="51780103" sldId="298"/>
            <ac:spMk id="13" creationId="{89DE9E2B-5611-49C8-862E-AD4D43A8AA6D}"/>
          </ac:spMkLst>
        </pc:spChg>
        <pc:spChg chg="add">
          <ac:chgData name="Emily Crose" userId="5a1598ef78992c55" providerId="LiveId" clId="{03B566A7-AF59-4A84-A455-7778D8B06A6E}" dt="2023-05-01T20:15:04.229" v="56" actId="26606"/>
          <ac:spMkLst>
            <pc:docMk/>
            <pc:sldMk cId="51780103" sldId="298"/>
            <ac:spMk id="17" creationId="{519C7155-1644-4C60-B0B5-32B1800D6044}"/>
          </ac:spMkLst>
        </pc:spChg>
        <pc:picChg chg="del">
          <ac:chgData name="Emily Crose" userId="5a1598ef78992c55" providerId="LiveId" clId="{03B566A7-AF59-4A84-A455-7778D8B06A6E}" dt="2023-05-01T20:13:05.689" v="2" actId="478"/>
          <ac:picMkLst>
            <pc:docMk/>
            <pc:sldMk cId="51780103" sldId="298"/>
            <ac:picMk id="6" creationId="{FA77F789-B7DB-2B13-41D4-0637BBC6A9EC}"/>
          </ac:picMkLst>
        </pc:picChg>
        <pc:cxnChg chg="add">
          <ac:chgData name="Emily Crose" userId="5a1598ef78992c55" providerId="LiveId" clId="{03B566A7-AF59-4A84-A455-7778D8B06A6E}" dt="2023-05-01T20:15:04.229" v="56" actId="26606"/>
          <ac:cxnSpMkLst>
            <pc:docMk/>
            <pc:sldMk cId="51780103" sldId="298"/>
            <ac:cxnSpMk id="15" creationId="{5296EC4F-8732-481B-94CB-C98E4EF297FF}"/>
          </ac:cxnSpMkLst>
        </pc:cxnChg>
      </pc:sldChg>
      <pc:sldChg chg="addSp modSp mod setBg">
        <pc:chgData name="Emily Crose" userId="5a1598ef78992c55" providerId="LiveId" clId="{03B566A7-AF59-4A84-A455-7778D8B06A6E}" dt="2023-05-01T20:46:09.616" v="895" actId="26606"/>
        <pc:sldMkLst>
          <pc:docMk/>
          <pc:sldMk cId="3451560091" sldId="324"/>
        </pc:sldMkLst>
        <pc:spChg chg="mod">
          <ac:chgData name="Emily Crose" userId="5a1598ef78992c55" providerId="LiveId" clId="{03B566A7-AF59-4A84-A455-7778D8B06A6E}" dt="2023-05-01T20:46:09.616" v="895" actId="26606"/>
          <ac:spMkLst>
            <pc:docMk/>
            <pc:sldMk cId="3451560091" sldId="324"/>
            <ac:spMk id="2" creationId="{7C70C265-2288-E1A8-09A1-9D59E121A171}"/>
          </ac:spMkLst>
        </pc:spChg>
        <pc:spChg chg="add">
          <ac:chgData name="Emily Crose" userId="5a1598ef78992c55" providerId="LiveId" clId="{03B566A7-AF59-4A84-A455-7778D8B06A6E}" dt="2023-05-01T20:46:09.616" v="895" actId="26606"/>
          <ac:spMkLst>
            <pc:docMk/>
            <pc:sldMk cId="3451560091" sldId="324"/>
            <ac:spMk id="4" creationId="{13E75778-8865-451E-A418-58B337FE5B33}"/>
          </ac:spMkLst>
        </pc:spChg>
        <pc:spChg chg="add">
          <ac:chgData name="Emily Crose" userId="5a1598ef78992c55" providerId="LiveId" clId="{03B566A7-AF59-4A84-A455-7778D8B06A6E}" dt="2023-05-01T20:46:09.616" v="895" actId="26606"/>
          <ac:spMkLst>
            <pc:docMk/>
            <pc:sldMk cId="3451560091" sldId="324"/>
            <ac:spMk id="5" creationId="{CE957058-57AD-46A9-BAE9-7145CB3504F9}"/>
          </ac:spMkLst>
        </pc:spChg>
        <pc:spChg chg="add">
          <ac:chgData name="Emily Crose" userId="5a1598ef78992c55" providerId="LiveId" clId="{03B566A7-AF59-4A84-A455-7778D8B06A6E}" dt="2023-05-01T20:46:09.616" v="895" actId="26606"/>
          <ac:spMkLst>
            <pc:docMk/>
            <pc:sldMk cId="3451560091" sldId="324"/>
            <ac:spMk id="6" creationId="{1A6D86F0-98E0-4468-9315-41BF7B0F2E68}"/>
          </ac:spMkLst>
        </pc:spChg>
        <pc:spChg chg="add">
          <ac:chgData name="Emily Crose" userId="5a1598ef78992c55" providerId="LiveId" clId="{03B566A7-AF59-4A84-A455-7778D8B06A6E}" dt="2023-05-01T20:46:09.616" v="895" actId="26606"/>
          <ac:spMkLst>
            <pc:docMk/>
            <pc:sldMk cId="3451560091" sldId="324"/>
            <ac:spMk id="8" creationId="{A474FAB3-E3BB-4F3C-A0C1-7FFE69BA31F4}"/>
          </ac:spMkLst>
        </pc:spChg>
      </pc:sldChg>
      <pc:sldChg chg="addSp delSp modSp mod setBg setClrOvrMap delDesignElem">
        <pc:chgData name="Emily Crose" userId="5a1598ef78992c55" providerId="LiveId" clId="{03B566A7-AF59-4A84-A455-7778D8B06A6E}" dt="2023-05-02T01:26:42.554" v="3745" actId="20577"/>
        <pc:sldMkLst>
          <pc:docMk/>
          <pc:sldMk cId="3485029189" sldId="326"/>
        </pc:sldMkLst>
        <pc:spChg chg="add del mod">
          <ac:chgData name="Emily Crose" userId="5a1598ef78992c55" providerId="LiveId" clId="{03B566A7-AF59-4A84-A455-7778D8B06A6E}" dt="2023-05-01T20:15:34.696" v="68" actId="26606"/>
          <ac:spMkLst>
            <pc:docMk/>
            <pc:sldMk cId="3485029189" sldId="326"/>
            <ac:spMk id="3" creationId="{A47D99BC-118A-3AC9-6F71-B77D8A23F09C}"/>
          </ac:spMkLst>
        </pc:spChg>
        <pc:spChg chg="mod">
          <ac:chgData name="Emily Crose" userId="5a1598ef78992c55" providerId="LiveId" clId="{03B566A7-AF59-4A84-A455-7778D8B06A6E}" dt="2023-05-01T20:15:34.696" v="68" actId="26606"/>
          <ac:spMkLst>
            <pc:docMk/>
            <pc:sldMk cId="3485029189" sldId="326"/>
            <ac:spMk id="4" creationId="{0E824F6E-CE46-54E2-1D80-9A404CFEEE85}"/>
          </ac:spMkLst>
        </pc:spChg>
        <pc:spChg chg="add del">
          <ac:chgData name="Emily Crose" userId="5a1598ef78992c55" providerId="LiveId" clId="{03B566A7-AF59-4A84-A455-7778D8B06A6E}" dt="2023-05-01T20:15:31.952" v="65" actId="26606"/>
          <ac:spMkLst>
            <pc:docMk/>
            <pc:sldMk cId="3485029189" sldId="326"/>
            <ac:spMk id="6" creationId="{04B3A732-BD30-43B3-B22F-86F94190750E}"/>
          </ac:spMkLst>
        </pc:spChg>
        <pc:spChg chg="add del">
          <ac:chgData name="Emily Crose" userId="5a1598ef78992c55" providerId="LiveId" clId="{03B566A7-AF59-4A84-A455-7778D8B06A6E}" dt="2023-05-01T20:15:31.952" v="65" actId="26606"/>
          <ac:spMkLst>
            <pc:docMk/>
            <pc:sldMk cId="3485029189" sldId="326"/>
            <ac:spMk id="8" creationId="{CB5978F0-8D3C-4B12-B071-F1254173E35D}"/>
          </ac:spMkLst>
        </pc:spChg>
        <pc:spChg chg="add del">
          <ac:chgData name="Emily Crose" userId="5a1598ef78992c55" providerId="LiveId" clId="{03B566A7-AF59-4A84-A455-7778D8B06A6E}" dt="2023-05-01T20:15:31.952" v="65" actId="26606"/>
          <ac:spMkLst>
            <pc:docMk/>
            <pc:sldMk cId="3485029189" sldId="326"/>
            <ac:spMk id="9" creationId="{13E75778-8865-451E-A418-58B337FE5B33}"/>
          </ac:spMkLst>
        </pc:spChg>
        <pc:spChg chg="del">
          <ac:chgData name="Emily Crose" userId="5a1598ef78992c55" providerId="LiveId" clId="{03B566A7-AF59-4A84-A455-7778D8B06A6E}" dt="2023-05-01T20:13:46.085" v="7"/>
          <ac:spMkLst>
            <pc:docMk/>
            <pc:sldMk cId="3485029189" sldId="326"/>
            <ac:spMk id="11" creationId="{7E475056-B0EB-44BE-8568-61ABEFB2E99D}"/>
          </ac:spMkLst>
        </pc:spChg>
        <pc:spChg chg="add del">
          <ac:chgData name="Emily Crose" userId="5a1598ef78992c55" providerId="LiveId" clId="{03B566A7-AF59-4A84-A455-7778D8B06A6E}" dt="2023-05-01T20:15:34.688" v="67" actId="26606"/>
          <ac:spMkLst>
            <pc:docMk/>
            <pc:sldMk cId="3485029189" sldId="326"/>
            <ac:spMk id="12" creationId="{13E75778-8865-451E-A418-58B337FE5B33}"/>
          </ac:spMkLst>
        </pc:spChg>
        <pc:spChg chg="add del">
          <ac:chgData name="Emily Crose" userId="5a1598ef78992c55" providerId="LiveId" clId="{03B566A7-AF59-4A84-A455-7778D8B06A6E}" dt="2023-05-01T20:15:34.688" v="67" actId="26606"/>
          <ac:spMkLst>
            <pc:docMk/>
            <pc:sldMk cId="3485029189" sldId="326"/>
            <ac:spMk id="14" creationId="{CE957058-57AD-46A9-BAE9-7145CB3504F9}"/>
          </ac:spMkLst>
        </pc:spChg>
        <pc:spChg chg="del">
          <ac:chgData name="Emily Crose" userId="5a1598ef78992c55" providerId="LiveId" clId="{03B566A7-AF59-4A84-A455-7778D8B06A6E}" dt="2023-05-01T20:13:46.085" v="7"/>
          <ac:spMkLst>
            <pc:docMk/>
            <pc:sldMk cId="3485029189" sldId="326"/>
            <ac:spMk id="15" creationId="{E82ABBDC-7A44-4AE8-A04F-B5495481B9F2}"/>
          </ac:spMkLst>
        </pc:spChg>
        <pc:spChg chg="add del">
          <ac:chgData name="Emily Crose" userId="5a1598ef78992c55" providerId="LiveId" clId="{03B566A7-AF59-4A84-A455-7778D8B06A6E}" dt="2023-05-01T20:15:34.688" v="67" actId="26606"/>
          <ac:spMkLst>
            <pc:docMk/>
            <pc:sldMk cId="3485029189" sldId="326"/>
            <ac:spMk id="16" creationId="{1A6D86F0-98E0-4468-9315-41BF7B0F2E68}"/>
          </ac:spMkLst>
        </pc:spChg>
        <pc:spChg chg="add del">
          <ac:chgData name="Emily Crose" userId="5a1598ef78992c55" providerId="LiveId" clId="{03B566A7-AF59-4A84-A455-7778D8B06A6E}" dt="2023-05-01T20:15:34.688" v="67" actId="26606"/>
          <ac:spMkLst>
            <pc:docMk/>
            <pc:sldMk cId="3485029189" sldId="326"/>
            <ac:spMk id="17" creationId="{A474FAB3-E3BB-4F3C-A0C1-7FFE69BA31F4}"/>
          </ac:spMkLst>
        </pc:spChg>
        <pc:spChg chg="add">
          <ac:chgData name="Emily Crose" userId="5a1598ef78992c55" providerId="LiveId" clId="{03B566A7-AF59-4A84-A455-7778D8B06A6E}" dt="2023-05-01T20:15:34.696" v="68" actId="26606"/>
          <ac:spMkLst>
            <pc:docMk/>
            <pc:sldMk cId="3485029189" sldId="326"/>
            <ac:spMk id="19" creationId="{CB972422-B794-4FA8-BCC6-BAF6938A1B53}"/>
          </ac:spMkLst>
        </pc:spChg>
        <pc:spChg chg="add">
          <ac:chgData name="Emily Crose" userId="5a1598ef78992c55" providerId="LiveId" clId="{03B566A7-AF59-4A84-A455-7778D8B06A6E}" dt="2023-05-01T20:15:34.696" v="68" actId="26606"/>
          <ac:spMkLst>
            <pc:docMk/>
            <pc:sldMk cId="3485029189" sldId="326"/>
            <ac:spMk id="20" creationId="{89DE9E2B-5611-49C8-862E-AD4D43A8AA6D}"/>
          </ac:spMkLst>
        </pc:spChg>
        <pc:spChg chg="add mod">
          <ac:chgData name="Emily Crose" userId="5a1598ef78992c55" providerId="LiveId" clId="{03B566A7-AF59-4A84-A455-7778D8B06A6E}" dt="2023-05-02T01:26:42.554" v="3745" actId="20577"/>
          <ac:spMkLst>
            <pc:docMk/>
            <pc:sldMk cId="3485029189" sldId="326"/>
            <ac:spMk id="22" creationId="{A47D99BC-118A-3AC9-6F71-B77D8A23F09C}"/>
          </ac:spMkLst>
        </pc:spChg>
        <pc:spChg chg="add">
          <ac:chgData name="Emily Crose" userId="5a1598ef78992c55" providerId="LiveId" clId="{03B566A7-AF59-4A84-A455-7778D8B06A6E}" dt="2023-05-01T20:15:34.696" v="68" actId="26606"/>
          <ac:spMkLst>
            <pc:docMk/>
            <pc:sldMk cId="3485029189" sldId="326"/>
            <ac:spMk id="23" creationId="{519C7155-1644-4C60-B0B5-32B1800D6044}"/>
          </ac:spMkLst>
        </pc:spChg>
        <pc:graphicFrameChg chg="del mod">
          <ac:chgData name="Emily Crose" userId="5a1598ef78992c55" providerId="LiveId" clId="{03B566A7-AF59-4A84-A455-7778D8B06A6E}" dt="2023-05-01T20:15:24.449" v="63" actId="478"/>
          <ac:graphicFrameMkLst>
            <pc:docMk/>
            <pc:sldMk cId="3485029189" sldId="326"/>
            <ac:graphicFrameMk id="7" creationId="{03FD580A-F333-FB41-7E93-7AD4D7DEFCF3}"/>
          </ac:graphicFrameMkLst>
        </pc:graphicFrameChg>
        <pc:cxnChg chg="del">
          <ac:chgData name="Emily Crose" userId="5a1598ef78992c55" providerId="LiveId" clId="{03B566A7-AF59-4A84-A455-7778D8B06A6E}" dt="2023-05-01T20:13:46.085" v="7"/>
          <ac:cxnSpMkLst>
            <pc:docMk/>
            <pc:sldMk cId="3485029189" sldId="326"/>
            <ac:cxnSpMk id="13" creationId="{F2C8E2EC-73A4-48C2-B4D7-D7726BD908EE}"/>
          </ac:cxnSpMkLst>
        </pc:cxnChg>
        <pc:cxnChg chg="add">
          <ac:chgData name="Emily Crose" userId="5a1598ef78992c55" providerId="LiveId" clId="{03B566A7-AF59-4A84-A455-7778D8B06A6E}" dt="2023-05-01T20:15:34.696" v="68" actId="26606"/>
          <ac:cxnSpMkLst>
            <pc:docMk/>
            <pc:sldMk cId="3485029189" sldId="326"/>
            <ac:cxnSpMk id="21" creationId="{5296EC4F-8732-481B-94CB-C98E4EF297FF}"/>
          </ac:cxnSpMkLst>
        </pc:cxnChg>
      </pc:sldChg>
      <pc:sldChg chg="addSp delSp modSp mod setBg">
        <pc:chgData name="Emily Crose" userId="5a1598ef78992c55" providerId="LiveId" clId="{03B566A7-AF59-4A84-A455-7778D8B06A6E}" dt="2023-05-01T20:24:45.342" v="105" actId="478"/>
        <pc:sldMkLst>
          <pc:docMk/>
          <pc:sldMk cId="388085686" sldId="341"/>
        </pc:sldMkLst>
        <pc:spChg chg="mod">
          <ac:chgData name="Emily Crose" userId="5a1598ef78992c55" providerId="LiveId" clId="{03B566A7-AF59-4A84-A455-7778D8B06A6E}" dt="2023-05-01T20:24:10.905" v="102" actId="20577"/>
          <ac:spMkLst>
            <pc:docMk/>
            <pc:sldMk cId="388085686" sldId="341"/>
            <ac:spMk id="2" creationId="{39DEE7B4-D41A-58D9-DE2F-EB53246F1A47}"/>
          </ac:spMkLst>
        </pc:spChg>
        <pc:spChg chg="add">
          <ac:chgData name="Emily Crose" userId="5a1598ef78992c55" providerId="LiveId" clId="{03B566A7-AF59-4A84-A455-7778D8B06A6E}" dt="2023-05-01T20:15:37.862" v="69" actId="26606"/>
          <ac:spMkLst>
            <pc:docMk/>
            <pc:sldMk cId="388085686" sldId="341"/>
            <ac:spMk id="9" creationId="{6E1232CA-F1A1-4361-A49F-8EAA874C9F94}"/>
          </ac:spMkLst>
        </pc:spChg>
        <pc:spChg chg="add">
          <ac:chgData name="Emily Crose" userId="5a1598ef78992c55" providerId="LiveId" clId="{03B566A7-AF59-4A84-A455-7778D8B06A6E}" dt="2023-05-01T20:15:37.862" v="69" actId="26606"/>
          <ac:spMkLst>
            <pc:docMk/>
            <pc:sldMk cId="388085686" sldId="341"/>
            <ac:spMk id="11" creationId="{CFEDD90E-756D-4F1F-9543-2D8450E5C06D}"/>
          </ac:spMkLst>
        </pc:spChg>
        <pc:picChg chg="add del mod">
          <ac:chgData name="Emily Crose" userId="5a1598ef78992c55" providerId="LiveId" clId="{03B566A7-AF59-4A84-A455-7778D8B06A6E}" dt="2023-05-01T20:24:45.342" v="105" actId="478"/>
          <ac:picMkLst>
            <pc:docMk/>
            <pc:sldMk cId="388085686" sldId="341"/>
            <ac:picMk id="4" creationId="{80B379D7-D8A8-C04C-4DF0-43A68A53C230}"/>
          </ac:picMkLst>
        </pc:picChg>
      </pc:sldChg>
      <pc:sldChg chg="addSp delSp modSp mod setBg">
        <pc:chgData name="Emily Crose" userId="5a1598ef78992c55" providerId="LiveId" clId="{03B566A7-AF59-4A84-A455-7778D8B06A6E}" dt="2023-05-01T20:36:55.731" v="111" actId="26606"/>
        <pc:sldMkLst>
          <pc:docMk/>
          <pc:sldMk cId="4024114522" sldId="343"/>
        </pc:sldMkLst>
        <pc:spChg chg="mod ord">
          <ac:chgData name="Emily Crose" userId="5a1598ef78992c55" providerId="LiveId" clId="{03B566A7-AF59-4A84-A455-7778D8B06A6E}" dt="2023-05-01T20:36:55.731" v="111" actId="26606"/>
          <ac:spMkLst>
            <pc:docMk/>
            <pc:sldMk cId="4024114522" sldId="343"/>
            <ac:spMk id="2" creationId="{7ABD2BC7-E68B-66ED-4E1D-5AA67F6EABE7}"/>
          </ac:spMkLst>
        </pc:spChg>
        <pc:spChg chg="add del">
          <ac:chgData name="Emily Crose" userId="5a1598ef78992c55" providerId="LiveId" clId="{03B566A7-AF59-4A84-A455-7778D8B06A6E}" dt="2023-05-01T20:36:55.724" v="110" actId="26606"/>
          <ac:spMkLst>
            <pc:docMk/>
            <pc:sldMk cId="4024114522" sldId="343"/>
            <ac:spMk id="9" creationId="{D4FD20FA-D55B-4631-9BA9-9D270AFB692A}"/>
          </ac:spMkLst>
        </pc:spChg>
        <pc:spChg chg="add del">
          <ac:chgData name="Emily Crose" userId="5a1598ef78992c55" providerId="LiveId" clId="{03B566A7-AF59-4A84-A455-7778D8B06A6E}" dt="2023-05-01T20:36:55.724" v="110" actId="26606"/>
          <ac:spMkLst>
            <pc:docMk/>
            <pc:sldMk cId="4024114522" sldId="343"/>
            <ac:spMk id="11" creationId="{8EF2D61B-AD01-41B6-8269-7B39C16232EC}"/>
          </ac:spMkLst>
        </pc:spChg>
        <pc:spChg chg="add">
          <ac:chgData name="Emily Crose" userId="5a1598ef78992c55" providerId="LiveId" clId="{03B566A7-AF59-4A84-A455-7778D8B06A6E}" dt="2023-05-01T20:36:55.731" v="111" actId="26606"/>
          <ac:spMkLst>
            <pc:docMk/>
            <pc:sldMk cId="4024114522" sldId="343"/>
            <ac:spMk id="13" creationId="{80204A0E-3806-4819-BE76-B387670E2AE1}"/>
          </ac:spMkLst>
        </pc:spChg>
        <pc:spChg chg="add">
          <ac:chgData name="Emily Crose" userId="5a1598ef78992c55" providerId="LiveId" clId="{03B566A7-AF59-4A84-A455-7778D8B06A6E}" dt="2023-05-01T20:36:55.731" v="111" actId="26606"/>
          <ac:spMkLst>
            <pc:docMk/>
            <pc:sldMk cId="4024114522" sldId="343"/>
            <ac:spMk id="14" creationId="{D4FD20FA-D55B-4631-9BA9-9D270AFB692A}"/>
          </ac:spMkLst>
        </pc:spChg>
        <pc:spChg chg="add">
          <ac:chgData name="Emily Crose" userId="5a1598ef78992c55" providerId="LiveId" clId="{03B566A7-AF59-4A84-A455-7778D8B06A6E}" dt="2023-05-01T20:36:55.731" v="111" actId="26606"/>
          <ac:spMkLst>
            <pc:docMk/>
            <pc:sldMk cId="4024114522" sldId="343"/>
            <ac:spMk id="15" creationId="{371C76D8-7B44-424B-BDA8-7867A1A27BEB}"/>
          </ac:spMkLst>
        </pc:spChg>
        <pc:picChg chg="add mod">
          <ac:chgData name="Emily Crose" userId="5a1598ef78992c55" providerId="LiveId" clId="{03B566A7-AF59-4A84-A455-7778D8B06A6E}" dt="2023-05-01T20:36:55.731" v="111" actId="26606"/>
          <ac:picMkLst>
            <pc:docMk/>
            <pc:sldMk cId="4024114522" sldId="343"/>
            <ac:picMk id="4" creationId="{9A34E667-FA4C-B7DD-A5CD-5AEB50F5E535}"/>
          </ac:picMkLst>
        </pc:picChg>
      </pc:sldChg>
      <pc:sldChg chg="addSp modSp mod setBg">
        <pc:chgData name="Emily Crose" userId="5a1598ef78992c55" providerId="LiveId" clId="{03B566A7-AF59-4A84-A455-7778D8B06A6E}" dt="2023-05-01T20:39:23.900" v="113" actId="26606"/>
        <pc:sldMkLst>
          <pc:docMk/>
          <pc:sldMk cId="519421666" sldId="344"/>
        </pc:sldMkLst>
        <pc:spChg chg="mod">
          <ac:chgData name="Emily Crose" userId="5a1598ef78992c55" providerId="LiveId" clId="{03B566A7-AF59-4A84-A455-7778D8B06A6E}" dt="2023-05-01T20:39:23.900" v="113" actId="26606"/>
          <ac:spMkLst>
            <pc:docMk/>
            <pc:sldMk cId="519421666" sldId="344"/>
            <ac:spMk id="2" creationId="{C325DC12-8196-88D4-120D-5409E2C58303}"/>
          </ac:spMkLst>
        </pc:spChg>
        <pc:spChg chg="add">
          <ac:chgData name="Emily Crose" userId="5a1598ef78992c55" providerId="LiveId" clId="{03B566A7-AF59-4A84-A455-7778D8B06A6E}" dt="2023-05-01T20:39:23.900" v="113" actId="26606"/>
          <ac:spMkLst>
            <pc:docMk/>
            <pc:sldMk cId="519421666" sldId="344"/>
            <ac:spMk id="7" creationId="{13E75778-8865-451E-A418-58B337FE5B33}"/>
          </ac:spMkLst>
        </pc:spChg>
        <pc:spChg chg="add">
          <ac:chgData name="Emily Crose" userId="5a1598ef78992c55" providerId="LiveId" clId="{03B566A7-AF59-4A84-A455-7778D8B06A6E}" dt="2023-05-01T20:39:23.900" v="113" actId="26606"/>
          <ac:spMkLst>
            <pc:docMk/>
            <pc:sldMk cId="519421666" sldId="344"/>
            <ac:spMk id="9" creationId="{CE957058-57AD-46A9-BAE9-7145CB3504F9}"/>
          </ac:spMkLst>
        </pc:spChg>
        <pc:spChg chg="add">
          <ac:chgData name="Emily Crose" userId="5a1598ef78992c55" providerId="LiveId" clId="{03B566A7-AF59-4A84-A455-7778D8B06A6E}" dt="2023-05-01T20:39:23.900" v="113" actId="26606"/>
          <ac:spMkLst>
            <pc:docMk/>
            <pc:sldMk cId="519421666" sldId="344"/>
            <ac:spMk id="11" creationId="{1A6D86F0-98E0-4468-9315-41BF7B0F2E68}"/>
          </ac:spMkLst>
        </pc:spChg>
        <pc:spChg chg="add">
          <ac:chgData name="Emily Crose" userId="5a1598ef78992c55" providerId="LiveId" clId="{03B566A7-AF59-4A84-A455-7778D8B06A6E}" dt="2023-05-01T20:39:23.900" v="113" actId="26606"/>
          <ac:spMkLst>
            <pc:docMk/>
            <pc:sldMk cId="519421666" sldId="344"/>
            <ac:spMk id="13" creationId="{A474FAB3-E3BB-4F3C-A0C1-7FFE69BA31F4}"/>
          </ac:spMkLst>
        </pc:spChg>
      </pc:sldChg>
      <pc:sldChg chg="addSp modSp mod setBg">
        <pc:chgData name="Emily Crose" userId="5a1598ef78992c55" providerId="LiveId" clId="{03B566A7-AF59-4A84-A455-7778D8B06A6E}" dt="2023-05-01T20:39:15.933" v="112" actId="26606"/>
        <pc:sldMkLst>
          <pc:docMk/>
          <pc:sldMk cId="3285437140" sldId="345"/>
        </pc:sldMkLst>
        <pc:spChg chg="mod">
          <ac:chgData name="Emily Crose" userId="5a1598ef78992c55" providerId="LiveId" clId="{03B566A7-AF59-4A84-A455-7778D8B06A6E}" dt="2023-05-01T20:39:15.933" v="112" actId="26606"/>
          <ac:spMkLst>
            <pc:docMk/>
            <pc:sldMk cId="3285437140" sldId="345"/>
            <ac:spMk id="2" creationId="{48F13672-9A57-0E3C-A7F7-E6370167D0CC}"/>
          </ac:spMkLst>
        </pc:spChg>
        <pc:spChg chg="add">
          <ac:chgData name="Emily Crose" userId="5a1598ef78992c55" providerId="LiveId" clId="{03B566A7-AF59-4A84-A455-7778D8B06A6E}" dt="2023-05-01T20:39:15.933" v="112" actId="26606"/>
          <ac:spMkLst>
            <pc:docMk/>
            <pc:sldMk cId="3285437140" sldId="345"/>
            <ac:spMk id="8" creationId="{6E1232CA-F1A1-4361-A49F-8EAA874C9F94}"/>
          </ac:spMkLst>
        </pc:spChg>
        <pc:spChg chg="add">
          <ac:chgData name="Emily Crose" userId="5a1598ef78992c55" providerId="LiveId" clId="{03B566A7-AF59-4A84-A455-7778D8B06A6E}" dt="2023-05-01T20:39:15.933" v="112" actId="26606"/>
          <ac:spMkLst>
            <pc:docMk/>
            <pc:sldMk cId="3285437140" sldId="345"/>
            <ac:spMk id="10" creationId="{CFEDD90E-756D-4F1F-9543-2D8450E5C06D}"/>
          </ac:spMkLst>
        </pc:spChg>
        <pc:picChg chg="add">
          <ac:chgData name="Emily Crose" userId="5a1598ef78992c55" providerId="LiveId" clId="{03B566A7-AF59-4A84-A455-7778D8B06A6E}" dt="2023-05-01T20:39:15.933" v="112" actId="26606"/>
          <ac:picMkLst>
            <pc:docMk/>
            <pc:sldMk cId="3285437140" sldId="345"/>
            <ac:picMk id="4" creationId="{C480C8D7-B964-4127-FA4A-186DA7EF46FD}"/>
          </ac:picMkLst>
        </pc:picChg>
      </pc:sldChg>
      <pc:sldChg chg="addSp modSp mod setBg modNotesTx">
        <pc:chgData name="Emily Crose" userId="5a1598ef78992c55" providerId="LiveId" clId="{03B566A7-AF59-4A84-A455-7778D8B06A6E}" dt="2023-05-01T23:06:39.663" v="2926" actId="20577"/>
        <pc:sldMkLst>
          <pc:docMk/>
          <pc:sldMk cId="1348418728" sldId="346"/>
        </pc:sldMkLst>
        <pc:spChg chg="mod">
          <ac:chgData name="Emily Crose" userId="5a1598ef78992c55" providerId="LiveId" clId="{03B566A7-AF59-4A84-A455-7778D8B06A6E}" dt="2023-05-01T20:41:00.965" v="216" actId="26606"/>
          <ac:spMkLst>
            <pc:docMk/>
            <pc:sldMk cId="1348418728" sldId="346"/>
            <ac:spMk id="2" creationId="{E5FDAD57-084A-456C-8347-81D74B141773}"/>
          </ac:spMkLst>
        </pc:spChg>
        <pc:spChg chg="add">
          <ac:chgData name="Emily Crose" userId="5a1598ef78992c55" providerId="LiveId" clId="{03B566A7-AF59-4A84-A455-7778D8B06A6E}" dt="2023-05-01T20:41:00.965" v="216" actId="26606"/>
          <ac:spMkLst>
            <pc:docMk/>
            <pc:sldMk cId="1348418728" sldId="346"/>
            <ac:spMk id="7" creationId="{13E75778-8865-451E-A418-58B337FE5B33}"/>
          </ac:spMkLst>
        </pc:spChg>
        <pc:spChg chg="add">
          <ac:chgData name="Emily Crose" userId="5a1598ef78992c55" providerId="LiveId" clId="{03B566A7-AF59-4A84-A455-7778D8B06A6E}" dt="2023-05-01T20:41:00.965" v="216" actId="26606"/>
          <ac:spMkLst>
            <pc:docMk/>
            <pc:sldMk cId="1348418728" sldId="346"/>
            <ac:spMk id="9" creationId="{CE957058-57AD-46A9-BAE9-7145CB3504F9}"/>
          </ac:spMkLst>
        </pc:spChg>
        <pc:spChg chg="add">
          <ac:chgData name="Emily Crose" userId="5a1598ef78992c55" providerId="LiveId" clId="{03B566A7-AF59-4A84-A455-7778D8B06A6E}" dt="2023-05-01T20:41:00.965" v="216" actId="26606"/>
          <ac:spMkLst>
            <pc:docMk/>
            <pc:sldMk cId="1348418728" sldId="346"/>
            <ac:spMk id="11" creationId="{1A6D86F0-98E0-4468-9315-41BF7B0F2E68}"/>
          </ac:spMkLst>
        </pc:spChg>
        <pc:spChg chg="add">
          <ac:chgData name="Emily Crose" userId="5a1598ef78992c55" providerId="LiveId" clId="{03B566A7-AF59-4A84-A455-7778D8B06A6E}" dt="2023-05-01T20:41:00.965" v="216" actId="26606"/>
          <ac:spMkLst>
            <pc:docMk/>
            <pc:sldMk cId="1348418728" sldId="346"/>
            <ac:spMk id="13" creationId="{A474FAB3-E3BB-4F3C-A0C1-7FFE69BA31F4}"/>
          </ac:spMkLst>
        </pc:spChg>
      </pc:sldChg>
      <pc:sldChg chg="addSp delSp modSp mod setBg">
        <pc:chgData name="Emily Crose" userId="5a1598ef78992c55" providerId="LiveId" clId="{03B566A7-AF59-4A84-A455-7778D8B06A6E}" dt="2023-05-01T23:17:21.475" v="2942" actId="26606"/>
        <pc:sldMkLst>
          <pc:docMk/>
          <pc:sldMk cId="4163456400" sldId="347"/>
        </pc:sldMkLst>
        <pc:spChg chg="mod ord">
          <ac:chgData name="Emily Crose" userId="5a1598ef78992c55" providerId="LiveId" clId="{03B566A7-AF59-4A84-A455-7778D8B06A6E}" dt="2023-05-01T23:17:21.475" v="2942" actId="26606"/>
          <ac:spMkLst>
            <pc:docMk/>
            <pc:sldMk cId="4163456400" sldId="347"/>
            <ac:spMk id="2" creationId="{F6C7134C-B4A5-66AD-DD1A-0BA1329D1830}"/>
          </ac:spMkLst>
        </pc:spChg>
        <pc:spChg chg="add del">
          <ac:chgData name="Emily Crose" userId="5a1598ef78992c55" providerId="LiveId" clId="{03B566A7-AF59-4A84-A455-7778D8B06A6E}" dt="2023-05-01T23:17:18.280" v="2939" actId="26606"/>
          <ac:spMkLst>
            <pc:docMk/>
            <pc:sldMk cId="4163456400" sldId="347"/>
            <ac:spMk id="13" creationId="{6E1232CA-F1A1-4361-A49F-8EAA874C9F94}"/>
          </ac:spMkLst>
        </pc:spChg>
        <pc:spChg chg="add del">
          <ac:chgData name="Emily Crose" userId="5a1598ef78992c55" providerId="LiveId" clId="{03B566A7-AF59-4A84-A455-7778D8B06A6E}" dt="2023-05-01T23:17:18.280" v="2939" actId="26606"/>
          <ac:spMkLst>
            <pc:docMk/>
            <pc:sldMk cId="4163456400" sldId="347"/>
            <ac:spMk id="15" creationId="{C7727DAE-6F3E-46B6-B72D-B21ED2899747}"/>
          </ac:spMkLst>
        </pc:spChg>
        <pc:spChg chg="add del">
          <ac:chgData name="Emily Crose" userId="5a1598ef78992c55" providerId="LiveId" clId="{03B566A7-AF59-4A84-A455-7778D8B06A6E}" dt="2023-05-01T23:17:21.471" v="2941" actId="26606"/>
          <ac:spMkLst>
            <pc:docMk/>
            <pc:sldMk cId="4163456400" sldId="347"/>
            <ac:spMk id="17" creationId="{645C47DD-A863-4C38-9F63-AD22694E82CE}"/>
          </ac:spMkLst>
        </pc:spChg>
        <pc:spChg chg="add del">
          <ac:chgData name="Emily Crose" userId="5a1598ef78992c55" providerId="LiveId" clId="{03B566A7-AF59-4A84-A455-7778D8B06A6E}" dt="2023-05-01T23:17:21.471" v="2941" actId="26606"/>
          <ac:spMkLst>
            <pc:docMk/>
            <pc:sldMk cId="4163456400" sldId="347"/>
            <ac:spMk id="18" creationId="{6E1232CA-F1A1-4361-A49F-8EAA874C9F94}"/>
          </ac:spMkLst>
        </pc:spChg>
        <pc:spChg chg="add del">
          <ac:chgData name="Emily Crose" userId="5a1598ef78992c55" providerId="LiveId" clId="{03B566A7-AF59-4A84-A455-7778D8B06A6E}" dt="2023-05-01T23:17:21.471" v="2941" actId="26606"/>
          <ac:spMkLst>
            <pc:docMk/>
            <pc:sldMk cId="4163456400" sldId="347"/>
            <ac:spMk id="19" creationId="{B0ACCCAA-477E-48BA-8072-003EA9F1F315}"/>
          </ac:spMkLst>
        </pc:spChg>
        <pc:spChg chg="add">
          <ac:chgData name="Emily Crose" userId="5a1598ef78992c55" providerId="LiveId" clId="{03B566A7-AF59-4A84-A455-7778D8B06A6E}" dt="2023-05-01T23:17:21.475" v="2942" actId="26606"/>
          <ac:spMkLst>
            <pc:docMk/>
            <pc:sldMk cId="4163456400" sldId="347"/>
            <ac:spMk id="21" creationId="{6E1232CA-F1A1-4361-A49F-8EAA874C9F94}"/>
          </ac:spMkLst>
        </pc:spChg>
        <pc:spChg chg="add">
          <ac:chgData name="Emily Crose" userId="5a1598ef78992c55" providerId="LiveId" clId="{03B566A7-AF59-4A84-A455-7778D8B06A6E}" dt="2023-05-01T23:17:21.475" v="2942" actId="26606"/>
          <ac:spMkLst>
            <pc:docMk/>
            <pc:sldMk cId="4163456400" sldId="347"/>
            <ac:spMk id="22" creationId="{C7727DAE-6F3E-46B6-B72D-B21ED2899747}"/>
          </ac:spMkLst>
        </pc:spChg>
        <pc:picChg chg="add del mod">
          <ac:chgData name="Emily Crose" userId="5a1598ef78992c55" providerId="LiveId" clId="{03B566A7-AF59-4A84-A455-7778D8B06A6E}" dt="2023-05-01T23:15:01.916" v="2930" actId="478"/>
          <ac:picMkLst>
            <pc:docMk/>
            <pc:sldMk cId="4163456400" sldId="347"/>
            <ac:picMk id="4" creationId="{D79748F2-999F-0111-AFF7-FD9BCED863A6}"/>
          </ac:picMkLst>
        </pc:picChg>
        <pc:picChg chg="add del mod">
          <ac:chgData name="Emily Crose" userId="5a1598ef78992c55" providerId="LiveId" clId="{03B566A7-AF59-4A84-A455-7778D8B06A6E}" dt="2023-05-01T23:15:12.348" v="2934" actId="478"/>
          <ac:picMkLst>
            <pc:docMk/>
            <pc:sldMk cId="4163456400" sldId="347"/>
            <ac:picMk id="6" creationId="{C512E772-5A53-6DA7-3571-505C7B1803E1}"/>
          </ac:picMkLst>
        </pc:picChg>
        <pc:picChg chg="add mod">
          <ac:chgData name="Emily Crose" userId="5a1598ef78992c55" providerId="LiveId" clId="{03B566A7-AF59-4A84-A455-7778D8B06A6E}" dt="2023-05-01T23:17:21.475" v="2942" actId="26606"/>
          <ac:picMkLst>
            <pc:docMk/>
            <pc:sldMk cId="4163456400" sldId="347"/>
            <ac:picMk id="8" creationId="{CD215ACE-2F5D-1EA2-BE1C-BA494EA47FDA}"/>
          </ac:picMkLst>
        </pc:picChg>
      </pc:sldChg>
      <pc:sldChg chg="addSp modSp mod setBg modClrScheme chgLayout">
        <pc:chgData name="Emily Crose" userId="5a1598ef78992c55" providerId="LiveId" clId="{03B566A7-AF59-4A84-A455-7778D8B06A6E}" dt="2023-05-01T21:01:58.325" v="2840" actId="26606"/>
        <pc:sldMkLst>
          <pc:docMk/>
          <pc:sldMk cId="1170518698" sldId="348"/>
        </pc:sldMkLst>
        <pc:spChg chg="mod ord">
          <ac:chgData name="Emily Crose" userId="5a1598ef78992c55" providerId="LiveId" clId="{03B566A7-AF59-4A84-A455-7778D8B06A6E}" dt="2023-05-01T21:01:58.325" v="2840" actId="26606"/>
          <ac:spMkLst>
            <pc:docMk/>
            <pc:sldMk cId="1170518698" sldId="348"/>
            <ac:spMk id="2" creationId="{38044729-78A0-6870-4DCD-D1AD9E34349B}"/>
          </ac:spMkLst>
        </pc:spChg>
        <pc:spChg chg="add mod ord">
          <ac:chgData name="Emily Crose" userId="5a1598ef78992c55" providerId="LiveId" clId="{03B566A7-AF59-4A84-A455-7778D8B06A6E}" dt="2023-05-01T21:01:58.325" v="2840" actId="26606"/>
          <ac:spMkLst>
            <pc:docMk/>
            <pc:sldMk cId="1170518698" sldId="348"/>
            <ac:spMk id="3" creationId="{FA0D26AD-D946-BC23-86F8-8850F63AD5D1}"/>
          </ac:spMkLst>
        </pc:spChg>
        <pc:spChg chg="add">
          <ac:chgData name="Emily Crose" userId="5a1598ef78992c55" providerId="LiveId" clId="{03B566A7-AF59-4A84-A455-7778D8B06A6E}" dt="2023-05-01T21:01:58.325" v="2840" actId="26606"/>
          <ac:spMkLst>
            <pc:docMk/>
            <pc:sldMk cId="1170518698" sldId="348"/>
            <ac:spMk id="9" creationId="{21B515B6-B916-4A91-B5B0-1431A3B5357A}"/>
          </ac:spMkLst>
        </pc:spChg>
        <pc:spChg chg="add">
          <ac:chgData name="Emily Crose" userId="5a1598ef78992c55" providerId="LiveId" clId="{03B566A7-AF59-4A84-A455-7778D8B06A6E}" dt="2023-05-01T21:01:58.325" v="2840" actId="26606"/>
          <ac:spMkLst>
            <pc:docMk/>
            <pc:sldMk cId="1170518698" sldId="348"/>
            <ac:spMk id="11" creationId="{664FD49F-13EF-4195-9713-CD9CA7225766}"/>
          </ac:spMkLst>
        </pc:spChg>
        <pc:picChg chg="add">
          <ac:chgData name="Emily Crose" userId="5a1598ef78992c55" providerId="LiveId" clId="{03B566A7-AF59-4A84-A455-7778D8B06A6E}" dt="2023-05-01T21:01:58.325" v="2840" actId="26606"/>
          <ac:picMkLst>
            <pc:docMk/>
            <pc:sldMk cId="1170518698" sldId="348"/>
            <ac:picMk id="5" creationId="{437434AA-982E-EB2C-F13E-04FDBB50D8A5}"/>
          </ac:picMkLst>
        </pc:picChg>
      </pc:sldChg>
      <pc:sldChg chg="modSp ord setBg">
        <pc:chgData name="Emily Crose" userId="5a1598ef78992c55" providerId="LiveId" clId="{03B566A7-AF59-4A84-A455-7778D8B06A6E}" dt="2023-05-01T21:03:43.015" v="2855"/>
        <pc:sldMkLst>
          <pc:docMk/>
          <pc:sldMk cId="3430215471" sldId="349"/>
        </pc:sldMkLst>
        <pc:spChg chg="mod">
          <ac:chgData name="Emily Crose" userId="5a1598ef78992c55" providerId="LiveId" clId="{03B566A7-AF59-4A84-A455-7778D8B06A6E}" dt="2023-05-01T20:14:09.079" v="13"/>
          <ac:spMkLst>
            <pc:docMk/>
            <pc:sldMk cId="3430215471" sldId="349"/>
            <ac:spMk id="2" creationId="{E57BEBF7-A993-6D78-CB70-829A3E7A1C02}"/>
          </ac:spMkLst>
        </pc:spChg>
      </pc:sldChg>
      <pc:sldChg chg="addSp modSp mod ord setBg">
        <pc:chgData name="Emily Crose" userId="5a1598ef78992c55" providerId="LiveId" clId="{03B566A7-AF59-4A84-A455-7778D8B06A6E}" dt="2023-05-01T23:18:26.340" v="2943" actId="26606"/>
        <pc:sldMkLst>
          <pc:docMk/>
          <pc:sldMk cId="2075043891" sldId="350"/>
        </pc:sldMkLst>
        <pc:spChg chg="mod">
          <ac:chgData name="Emily Crose" userId="5a1598ef78992c55" providerId="LiveId" clId="{03B566A7-AF59-4A84-A455-7778D8B06A6E}" dt="2023-05-01T23:18:26.340" v="2943" actId="26606"/>
          <ac:spMkLst>
            <pc:docMk/>
            <pc:sldMk cId="2075043891" sldId="350"/>
            <ac:spMk id="2" creationId="{FFC446EE-A412-D2AE-93A0-310BC62B5F7B}"/>
          </ac:spMkLst>
        </pc:spChg>
        <pc:spChg chg="add">
          <ac:chgData name="Emily Crose" userId="5a1598ef78992c55" providerId="LiveId" clId="{03B566A7-AF59-4A84-A455-7778D8B06A6E}" dt="2023-05-01T23:18:26.340" v="2943" actId="26606"/>
          <ac:spMkLst>
            <pc:docMk/>
            <pc:sldMk cId="2075043891" sldId="350"/>
            <ac:spMk id="8" creationId="{6E1232CA-F1A1-4361-A49F-8EAA874C9F94}"/>
          </ac:spMkLst>
        </pc:spChg>
        <pc:spChg chg="add">
          <ac:chgData name="Emily Crose" userId="5a1598ef78992c55" providerId="LiveId" clId="{03B566A7-AF59-4A84-A455-7778D8B06A6E}" dt="2023-05-01T23:18:26.340" v="2943" actId="26606"/>
          <ac:spMkLst>
            <pc:docMk/>
            <pc:sldMk cId="2075043891" sldId="350"/>
            <ac:spMk id="10" creationId="{CFEDD90E-756D-4F1F-9543-2D8450E5C06D}"/>
          </ac:spMkLst>
        </pc:spChg>
        <pc:picChg chg="add">
          <ac:chgData name="Emily Crose" userId="5a1598ef78992c55" providerId="LiveId" clId="{03B566A7-AF59-4A84-A455-7778D8B06A6E}" dt="2023-05-01T23:18:26.340" v="2943" actId="26606"/>
          <ac:picMkLst>
            <pc:docMk/>
            <pc:sldMk cId="2075043891" sldId="350"/>
            <ac:picMk id="4" creationId="{6093B490-F797-FC21-F42C-F8683E93FFB5}"/>
          </ac:picMkLst>
        </pc:picChg>
      </pc:sldChg>
      <pc:sldChg chg="addSp delSp modSp new del mod setBg modClrScheme chgLayout">
        <pc:chgData name="Emily Crose" userId="5a1598ef78992c55" providerId="LiveId" clId="{03B566A7-AF59-4A84-A455-7778D8B06A6E}" dt="2023-05-01T23:33:17.953" v="3009" actId="47"/>
        <pc:sldMkLst>
          <pc:docMk/>
          <pc:sldMk cId="1519414150" sldId="351"/>
        </pc:sldMkLst>
        <pc:spChg chg="mod ord">
          <ac:chgData name="Emily Crose" userId="5a1598ef78992c55" providerId="LiveId" clId="{03B566A7-AF59-4A84-A455-7778D8B06A6E}" dt="2023-05-01T20:22:56.462" v="97" actId="26606"/>
          <ac:spMkLst>
            <pc:docMk/>
            <pc:sldMk cId="1519414150" sldId="351"/>
            <ac:spMk id="2" creationId="{8982EB01-F195-5571-2D4A-5C209F0F31BA}"/>
          </ac:spMkLst>
        </pc:spChg>
        <pc:spChg chg="del">
          <ac:chgData name="Emily Crose" userId="5a1598ef78992c55" providerId="LiveId" clId="{03B566A7-AF59-4A84-A455-7778D8B06A6E}" dt="2023-05-01T20:22:43.870" v="93" actId="700"/>
          <ac:spMkLst>
            <pc:docMk/>
            <pc:sldMk cId="1519414150" sldId="351"/>
            <ac:spMk id="3" creationId="{0486C7FB-F056-0021-E53D-BC5B1A9E698A}"/>
          </ac:spMkLst>
        </pc:spChg>
        <pc:spChg chg="add">
          <ac:chgData name="Emily Crose" userId="5a1598ef78992c55" providerId="LiveId" clId="{03B566A7-AF59-4A84-A455-7778D8B06A6E}" dt="2023-05-01T20:22:56.462" v="97" actId="26606"/>
          <ac:spMkLst>
            <pc:docMk/>
            <pc:sldMk cId="1519414150" sldId="351"/>
            <ac:spMk id="10" creationId="{D4FD20FA-D55B-4631-9BA9-9D270AFB692A}"/>
          </ac:spMkLst>
        </pc:spChg>
        <pc:spChg chg="add">
          <ac:chgData name="Emily Crose" userId="5a1598ef78992c55" providerId="LiveId" clId="{03B566A7-AF59-4A84-A455-7778D8B06A6E}" dt="2023-05-01T20:22:56.462" v="97" actId="26606"/>
          <ac:spMkLst>
            <pc:docMk/>
            <pc:sldMk cId="1519414150" sldId="351"/>
            <ac:spMk id="12" creationId="{8EF2D61B-AD01-41B6-8269-7B39C16232EC}"/>
          </ac:spMkLst>
        </pc:spChg>
        <pc:picChg chg="add mod">
          <ac:chgData name="Emily Crose" userId="5a1598ef78992c55" providerId="LiveId" clId="{03B566A7-AF59-4A84-A455-7778D8B06A6E}" dt="2023-05-01T20:22:56.462" v="97" actId="26606"/>
          <ac:picMkLst>
            <pc:docMk/>
            <pc:sldMk cId="1519414150" sldId="351"/>
            <ac:picMk id="5" creationId="{6A34958D-0556-484F-BB49-155603B5CA05}"/>
          </ac:picMkLst>
        </pc:picChg>
      </pc:sldChg>
      <pc:sldChg chg="addSp modSp new mod setBg setClrOvrMap modNotesTx">
        <pc:chgData name="Emily Crose" userId="5a1598ef78992c55" providerId="LiveId" clId="{03B566A7-AF59-4A84-A455-7778D8B06A6E}" dt="2023-05-01T20:40:52.925" v="215" actId="26606"/>
        <pc:sldMkLst>
          <pc:docMk/>
          <pc:sldMk cId="4223387371" sldId="352"/>
        </pc:sldMkLst>
        <pc:spChg chg="mod">
          <ac:chgData name="Emily Crose" userId="5a1598ef78992c55" providerId="LiveId" clId="{03B566A7-AF59-4A84-A455-7778D8B06A6E}" dt="2023-05-01T20:40:52.925" v="215" actId="26606"/>
          <ac:spMkLst>
            <pc:docMk/>
            <pc:sldMk cId="4223387371" sldId="352"/>
            <ac:spMk id="2" creationId="{4AE99B7C-6F41-1D50-06FE-5827FFE8F9AD}"/>
          </ac:spMkLst>
        </pc:spChg>
        <pc:spChg chg="add">
          <ac:chgData name="Emily Crose" userId="5a1598ef78992c55" providerId="LiveId" clId="{03B566A7-AF59-4A84-A455-7778D8B06A6E}" dt="2023-05-01T20:40:52.925" v="215" actId="26606"/>
          <ac:spMkLst>
            <pc:docMk/>
            <pc:sldMk cId="4223387371" sldId="352"/>
            <ac:spMk id="7" creationId="{6343C326-A55B-48C9-AC97-417D5349B1A5}"/>
          </ac:spMkLst>
        </pc:spChg>
        <pc:spChg chg="add">
          <ac:chgData name="Emily Crose" userId="5a1598ef78992c55" providerId="LiveId" clId="{03B566A7-AF59-4A84-A455-7778D8B06A6E}" dt="2023-05-01T20:40:52.925" v="215" actId="26606"/>
          <ac:spMkLst>
            <pc:docMk/>
            <pc:sldMk cId="4223387371" sldId="352"/>
            <ac:spMk id="9" creationId="{CB972422-B794-4FA8-BCC6-BAF6938A1B53}"/>
          </ac:spMkLst>
        </pc:spChg>
        <pc:spChg chg="add">
          <ac:chgData name="Emily Crose" userId="5a1598ef78992c55" providerId="LiveId" clId="{03B566A7-AF59-4A84-A455-7778D8B06A6E}" dt="2023-05-01T20:40:52.925" v="215" actId="26606"/>
          <ac:spMkLst>
            <pc:docMk/>
            <pc:sldMk cId="4223387371" sldId="352"/>
            <ac:spMk id="11" creationId="{89DE9E2B-5611-49C8-862E-AD4D43A8AA6D}"/>
          </ac:spMkLst>
        </pc:spChg>
        <pc:spChg chg="add">
          <ac:chgData name="Emily Crose" userId="5a1598ef78992c55" providerId="LiveId" clId="{03B566A7-AF59-4A84-A455-7778D8B06A6E}" dt="2023-05-01T20:40:52.925" v="215" actId="26606"/>
          <ac:spMkLst>
            <pc:docMk/>
            <pc:sldMk cId="4223387371" sldId="352"/>
            <ac:spMk id="15" creationId="{519C7155-1644-4C60-B0B5-32B1800D6044}"/>
          </ac:spMkLst>
        </pc:spChg>
        <pc:cxnChg chg="add">
          <ac:chgData name="Emily Crose" userId="5a1598ef78992c55" providerId="LiveId" clId="{03B566A7-AF59-4A84-A455-7778D8B06A6E}" dt="2023-05-01T20:40:52.925" v="215" actId="26606"/>
          <ac:cxnSpMkLst>
            <pc:docMk/>
            <pc:sldMk cId="4223387371" sldId="352"/>
            <ac:cxnSpMk id="13" creationId="{5296EC4F-8732-481B-94CB-C98E4EF297FF}"/>
          </ac:cxnSpMkLst>
        </pc:cxnChg>
      </pc:sldChg>
      <pc:sldChg chg="addSp modSp new mod setBg modNotesTx">
        <pc:chgData name="Emily Crose" userId="5a1598ef78992c55" providerId="LiveId" clId="{03B566A7-AF59-4A84-A455-7778D8B06A6E}" dt="2023-05-01T20:43:07.225" v="425" actId="20577"/>
        <pc:sldMkLst>
          <pc:docMk/>
          <pc:sldMk cId="1275252810" sldId="353"/>
        </pc:sldMkLst>
        <pc:spChg chg="mod">
          <ac:chgData name="Emily Crose" userId="5a1598ef78992c55" providerId="LiveId" clId="{03B566A7-AF59-4A84-A455-7778D8B06A6E}" dt="2023-05-01T20:42:46.603" v="304" actId="20577"/>
          <ac:spMkLst>
            <pc:docMk/>
            <pc:sldMk cId="1275252810" sldId="353"/>
            <ac:spMk id="2" creationId="{8B57196C-E1EC-94F3-1D03-C9860BF90D02}"/>
          </ac:spMkLst>
        </pc:spChg>
        <pc:spChg chg="add">
          <ac:chgData name="Emily Crose" userId="5a1598ef78992c55" providerId="LiveId" clId="{03B566A7-AF59-4A84-A455-7778D8B06A6E}" dt="2023-05-01T20:42:20.775" v="286" actId="26606"/>
          <ac:spMkLst>
            <pc:docMk/>
            <pc:sldMk cId="1275252810" sldId="353"/>
            <ac:spMk id="9" creationId="{D4FD20FA-D55B-4631-9BA9-9D270AFB692A}"/>
          </ac:spMkLst>
        </pc:spChg>
        <pc:spChg chg="add">
          <ac:chgData name="Emily Crose" userId="5a1598ef78992c55" providerId="LiveId" clId="{03B566A7-AF59-4A84-A455-7778D8B06A6E}" dt="2023-05-01T20:42:20.775" v="286" actId="26606"/>
          <ac:spMkLst>
            <pc:docMk/>
            <pc:sldMk cId="1275252810" sldId="353"/>
            <ac:spMk id="11" creationId="{8EF2D61B-AD01-41B6-8269-7B39C16232EC}"/>
          </ac:spMkLst>
        </pc:spChg>
        <pc:picChg chg="add mod">
          <ac:chgData name="Emily Crose" userId="5a1598ef78992c55" providerId="LiveId" clId="{03B566A7-AF59-4A84-A455-7778D8B06A6E}" dt="2023-05-01T20:42:20.775" v="286" actId="26606"/>
          <ac:picMkLst>
            <pc:docMk/>
            <pc:sldMk cId="1275252810" sldId="353"/>
            <ac:picMk id="4" creationId="{0A7F0DBE-514B-C542-11C7-C9E731617545}"/>
          </ac:picMkLst>
        </pc:picChg>
      </pc:sldChg>
      <pc:sldChg chg="addSp modSp new mod modClrScheme chgLayout modNotesTx">
        <pc:chgData name="Emily Crose" userId="5a1598ef78992c55" providerId="LiveId" clId="{03B566A7-AF59-4A84-A455-7778D8B06A6E}" dt="2023-05-01T20:45:14.624" v="894" actId="20577"/>
        <pc:sldMkLst>
          <pc:docMk/>
          <pc:sldMk cId="2850500772" sldId="354"/>
        </pc:sldMkLst>
        <pc:spChg chg="mod ord">
          <ac:chgData name="Emily Crose" userId="5a1598ef78992c55" providerId="LiveId" clId="{03B566A7-AF59-4A84-A455-7778D8B06A6E}" dt="2023-05-01T20:43:21.314" v="448" actId="700"/>
          <ac:spMkLst>
            <pc:docMk/>
            <pc:sldMk cId="2850500772" sldId="354"/>
            <ac:spMk id="2" creationId="{0BD54DDD-235E-ACDD-A572-AE68F772F4AA}"/>
          </ac:spMkLst>
        </pc:spChg>
        <pc:spChg chg="add mod ord">
          <ac:chgData name="Emily Crose" userId="5a1598ef78992c55" providerId="LiveId" clId="{03B566A7-AF59-4A84-A455-7778D8B06A6E}" dt="2023-05-01T20:45:14.624" v="894" actId="20577"/>
          <ac:spMkLst>
            <pc:docMk/>
            <pc:sldMk cId="2850500772" sldId="354"/>
            <ac:spMk id="3" creationId="{4852CC8B-E4FB-E5DD-157C-B1FFA65AB92D}"/>
          </ac:spMkLst>
        </pc:spChg>
      </pc:sldChg>
      <pc:sldChg chg="modSp new del mod">
        <pc:chgData name="Emily Crose" userId="5a1598ef78992c55" providerId="LiveId" clId="{03B566A7-AF59-4A84-A455-7778D8B06A6E}" dt="2023-05-01T20:55:01.013" v="1822" actId="47"/>
        <pc:sldMkLst>
          <pc:docMk/>
          <pc:sldMk cId="2986600069" sldId="355"/>
        </pc:sldMkLst>
        <pc:spChg chg="mod">
          <ac:chgData name="Emily Crose" userId="5a1598ef78992c55" providerId="LiveId" clId="{03B566A7-AF59-4A84-A455-7778D8B06A6E}" dt="2023-05-01T20:47:34.193" v="899" actId="20577"/>
          <ac:spMkLst>
            <pc:docMk/>
            <pc:sldMk cId="2986600069" sldId="355"/>
            <ac:spMk id="2" creationId="{D772868D-421C-F591-1A5B-23AECE7427D8}"/>
          </ac:spMkLst>
        </pc:spChg>
      </pc:sldChg>
      <pc:sldChg chg="addSp delSp modSp new mod setBg modClrScheme setClrOvrMap chgLayout">
        <pc:chgData name="Emily Crose" userId="5a1598ef78992c55" providerId="LiveId" clId="{03B566A7-AF59-4A84-A455-7778D8B06A6E}" dt="2023-05-01T21:02:26.948" v="2844" actId="26606"/>
        <pc:sldMkLst>
          <pc:docMk/>
          <pc:sldMk cId="544405885" sldId="356"/>
        </pc:sldMkLst>
        <pc:spChg chg="mod ord">
          <ac:chgData name="Emily Crose" userId="5a1598ef78992c55" providerId="LiveId" clId="{03B566A7-AF59-4A84-A455-7778D8B06A6E}" dt="2023-05-01T21:02:26.948" v="2844" actId="26606"/>
          <ac:spMkLst>
            <pc:docMk/>
            <pc:sldMk cId="544405885" sldId="356"/>
            <ac:spMk id="2" creationId="{FDF18690-D116-D1D7-4F17-6BD8EC3CD8B3}"/>
          </ac:spMkLst>
        </pc:spChg>
        <pc:spChg chg="add mod ord">
          <ac:chgData name="Emily Crose" userId="5a1598ef78992c55" providerId="LiveId" clId="{03B566A7-AF59-4A84-A455-7778D8B06A6E}" dt="2023-05-01T21:02:26.948" v="2844" actId="26606"/>
          <ac:spMkLst>
            <pc:docMk/>
            <pc:sldMk cId="544405885" sldId="356"/>
            <ac:spMk id="3" creationId="{8DB2807D-C88A-D169-DA49-8372FBD47E15}"/>
          </ac:spMkLst>
        </pc:spChg>
        <pc:spChg chg="add del">
          <ac:chgData name="Emily Crose" userId="5a1598ef78992c55" providerId="LiveId" clId="{03B566A7-AF59-4A84-A455-7778D8B06A6E}" dt="2023-05-01T21:02:26.944" v="2843" actId="26606"/>
          <ac:spMkLst>
            <pc:docMk/>
            <pc:sldMk cId="544405885" sldId="356"/>
            <ac:spMk id="8" creationId="{CB972422-B794-4FA8-BCC6-BAF6938A1B53}"/>
          </ac:spMkLst>
        </pc:spChg>
        <pc:spChg chg="add">
          <ac:chgData name="Emily Crose" userId="5a1598ef78992c55" providerId="LiveId" clId="{03B566A7-AF59-4A84-A455-7778D8B06A6E}" dt="2023-05-01T21:02:26.948" v="2844" actId="26606"/>
          <ac:spMkLst>
            <pc:docMk/>
            <pc:sldMk cId="544405885" sldId="356"/>
            <ac:spMk id="9" creationId="{61FDF953-BB1D-4C68-BBB4-FE11E33D6EE1}"/>
          </ac:spMkLst>
        </pc:spChg>
        <pc:spChg chg="add del">
          <ac:chgData name="Emily Crose" userId="5a1598ef78992c55" providerId="LiveId" clId="{03B566A7-AF59-4A84-A455-7778D8B06A6E}" dt="2023-05-01T21:02:26.944" v="2843" actId="26606"/>
          <ac:spMkLst>
            <pc:docMk/>
            <pc:sldMk cId="544405885" sldId="356"/>
            <ac:spMk id="10" creationId="{89DE9E2B-5611-49C8-862E-AD4D43A8AA6D}"/>
          </ac:spMkLst>
        </pc:spChg>
        <pc:spChg chg="add del">
          <ac:chgData name="Emily Crose" userId="5a1598ef78992c55" providerId="LiveId" clId="{03B566A7-AF59-4A84-A455-7778D8B06A6E}" dt="2023-05-01T21:02:26.944" v="2843" actId="26606"/>
          <ac:spMkLst>
            <pc:docMk/>
            <pc:sldMk cId="544405885" sldId="356"/>
            <ac:spMk id="14" creationId="{519C7155-1644-4C60-B0B5-32B1800D6044}"/>
          </ac:spMkLst>
        </pc:spChg>
        <pc:picChg chg="add">
          <ac:chgData name="Emily Crose" userId="5a1598ef78992c55" providerId="LiveId" clId="{03B566A7-AF59-4A84-A455-7778D8B06A6E}" dt="2023-05-01T21:02:26.948" v="2844" actId="26606"/>
          <ac:picMkLst>
            <pc:docMk/>
            <pc:sldMk cId="544405885" sldId="356"/>
            <ac:picMk id="5" creationId="{29B83341-EF27-DAE6-FAC6-9ADB15D31BB9}"/>
          </ac:picMkLst>
        </pc:picChg>
        <pc:cxnChg chg="add del">
          <ac:chgData name="Emily Crose" userId="5a1598ef78992c55" providerId="LiveId" clId="{03B566A7-AF59-4A84-A455-7778D8B06A6E}" dt="2023-05-01T21:02:26.944" v="2843" actId="26606"/>
          <ac:cxnSpMkLst>
            <pc:docMk/>
            <pc:sldMk cId="544405885" sldId="356"/>
            <ac:cxnSpMk id="12" creationId="{5296EC4F-8732-481B-94CB-C98E4EF297FF}"/>
          </ac:cxnSpMkLst>
        </pc:cxnChg>
      </pc:sldChg>
      <pc:sldChg chg="addSp delSp modSp new mod ord chgLayout modNotesTx">
        <pc:chgData name="Emily Crose" userId="5a1598ef78992c55" providerId="LiveId" clId="{03B566A7-AF59-4A84-A455-7778D8B06A6E}" dt="2023-05-01T23:30:40.147" v="3008"/>
        <pc:sldMkLst>
          <pc:docMk/>
          <pc:sldMk cId="4127552823" sldId="357"/>
        </pc:sldMkLst>
        <pc:spChg chg="mod ord">
          <ac:chgData name="Emily Crose" userId="5a1598ef78992c55" providerId="LiveId" clId="{03B566A7-AF59-4A84-A455-7778D8B06A6E}" dt="2023-05-01T21:02:07.774" v="2841" actId="700"/>
          <ac:spMkLst>
            <pc:docMk/>
            <pc:sldMk cId="4127552823" sldId="357"/>
            <ac:spMk id="2" creationId="{A457E8DB-46E4-6786-B5AC-48FA1B32AAA9}"/>
          </ac:spMkLst>
        </pc:spChg>
        <pc:spChg chg="del mod ord">
          <ac:chgData name="Emily Crose" userId="5a1598ef78992c55" providerId="LiveId" clId="{03B566A7-AF59-4A84-A455-7778D8B06A6E}" dt="2023-05-01T21:02:07.774" v="2841" actId="700"/>
          <ac:spMkLst>
            <pc:docMk/>
            <pc:sldMk cId="4127552823" sldId="357"/>
            <ac:spMk id="3" creationId="{ED5C65AD-C210-6CA2-022A-CEEB797A58CB}"/>
          </ac:spMkLst>
        </pc:spChg>
        <pc:spChg chg="add mod ord">
          <ac:chgData name="Emily Crose" userId="5a1598ef78992c55" providerId="LiveId" clId="{03B566A7-AF59-4A84-A455-7778D8B06A6E}" dt="2023-05-01T21:02:07.774" v="2841" actId="700"/>
          <ac:spMkLst>
            <pc:docMk/>
            <pc:sldMk cId="4127552823" sldId="357"/>
            <ac:spMk id="4" creationId="{A07C7A6A-EB6D-FFC3-4DBC-4ED58C6BE3D8}"/>
          </ac:spMkLst>
        </pc:spChg>
      </pc:sldChg>
      <pc:sldChg chg="addSp modSp new mod setBg">
        <pc:chgData name="Emily Crose" userId="5a1598ef78992c55" providerId="LiveId" clId="{03B566A7-AF59-4A84-A455-7778D8B06A6E}" dt="2023-05-01T23:26:20.618" v="2978" actId="33524"/>
        <pc:sldMkLst>
          <pc:docMk/>
          <pc:sldMk cId="3835757492" sldId="358"/>
        </pc:sldMkLst>
        <pc:spChg chg="mod">
          <ac:chgData name="Emily Crose" userId="5a1598ef78992c55" providerId="LiveId" clId="{03B566A7-AF59-4A84-A455-7778D8B06A6E}" dt="2023-05-01T21:02:37.903" v="2845" actId="26606"/>
          <ac:spMkLst>
            <pc:docMk/>
            <pc:sldMk cId="3835757492" sldId="358"/>
            <ac:spMk id="2" creationId="{331FB115-7C6F-C56E-F535-FD0717D298FC}"/>
          </ac:spMkLst>
        </pc:spChg>
        <pc:spChg chg="mod">
          <ac:chgData name="Emily Crose" userId="5a1598ef78992c55" providerId="LiveId" clId="{03B566A7-AF59-4A84-A455-7778D8B06A6E}" dt="2023-05-01T23:26:20.618" v="2978" actId="33524"/>
          <ac:spMkLst>
            <pc:docMk/>
            <pc:sldMk cId="3835757492" sldId="358"/>
            <ac:spMk id="3" creationId="{2604CA93-0564-0A9B-C70E-34356B23FDD9}"/>
          </ac:spMkLst>
        </pc:spChg>
        <pc:spChg chg="add">
          <ac:chgData name="Emily Crose" userId="5a1598ef78992c55" providerId="LiveId" clId="{03B566A7-AF59-4A84-A455-7778D8B06A6E}" dt="2023-05-01T21:02:37.903" v="2845" actId="26606"/>
          <ac:spMkLst>
            <pc:docMk/>
            <pc:sldMk cId="3835757492" sldId="358"/>
            <ac:spMk id="8" creationId="{36B93B81-5ED7-4387-828F-605FD3B1B004}"/>
          </ac:spMkLst>
        </pc:spChg>
        <pc:spChg chg="add">
          <ac:chgData name="Emily Crose" userId="5a1598ef78992c55" providerId="LiveId" clId="{03B566A7-AF59-4A84-A455-7778D8B06A6E}" dt="2023-05-01T21:02:37.903" v="2845" actId="26606"/>
          <ac:spMkLst>
            <pc:docMk/>
            <pc:sldMk cId="3835757492" sldId="358"/>
            <ac:spMk id="10" creationId="{61951AA0-DD9C-4514-A46F-ABF18C50E55D}"/>
          </ac:spMkLst>
        </pc:spChg>
      </pc:sldChg>
      <pc:sldChg chg="addSp delSp modSp new mod setBg">
        <pc:chgData name="Emily Crose" userId="5a1598ef78992c55" providerId="LiveId" clId="{03B566A7-AF59-4A84-A455-7778D8B06A6E}" dt="2023-05-01T23:27:55.667" v="2990" actId="26606"/>
        <pc:sldMkLst>
          <pc:docMk/>
          <pc:sldMk cId="2532339812" sldId="359"/>
        </pc:sldMkLst>
        <pc:spChg chg="mod">
          <ac:chgData name="Emily Crose" userId="5a1598ef78992c55" providerId="LiveId" clId="{03B566A7-AF59-4A84-A455-7778D8B06A6E}" dt="2023-05-01T23:27:38.959" v="2985" actId="26606"/>
          <ac:spMkLst>
            <pc:docMk/>
            <pc:sldMk cId="2532339812" sldId="359"/>
            <ac:spMk id="2" creationId="{FABE176F-0C7E-2DCA-D941-A00CC9A43879}"/>
          </ac:spMkLst>
        </pc:spChg>
        <pc:spChg chg="mod ord">
          <ac:chgData name="Emily Crose" userId="5a1598ef78992c55" providerId="LiveId" clId="{03B566A7-AF59-4A84-A455-7778D8B06A6E}" dt="2023-05-01T23:27:38.959" v="2985" actId="26606"/>
          <ac:spMkLst>
            <pc:docMk/>
            <pc:sldMk cId="2532339812" sldId="359"/>
            <ac:spMk id="3" creationId="{97678B4C-88DE-B2F6-0DCB-BF4217B2550A}"/>
          </ac:spMkLst>
        </pc:spChg>
        <pc:spChg chg="add del">
          <ac:chgData name="Emily Crose" userId="5a1598ef78992c55" providerId="LiveId" clId="{03B566A7-AF59-4A84-A455-7778D8B06A6E}" dt="2023-05-01T23:24:54.317" v="2947" actId="26606"/>
          <ac:spMkLst>
            <pc:docMk/>
            <pc:sldMk cId="2532339812" sldId="359"/>
            <ac:spMk id="9" creationId="{21B515B6-B916-4A91-B5B0-1431A3B5357A}"/>
          </ac:spMkLst>
        </pc:spChg>
        <pc:spChg chg="add del">
          <ac:chgData name="Emily Crose" userId="5a1598ef78992c55" providerId="LiveId" clId="{03B566A7-AF59-4A84-A455-7778D8B06A6E}" dt="2023-05-01T23:24:54.317" v="2947" actId="26606"/>
          <ac:spMkLst>
            <pc:docMk/>
            <pc:sldMk cId="2532339812" sldId="359"/>
            <ac:spMk id="11" creationId="{664FD49F-13EF-4195-9713-CD9CA7225766}"/>
          </ac:spMkLst>
        </pc:spChg>
        <pc:spChg chg="add del">
          <ac:chgData name="Emily Crose" userId="5a1598ef78992c55" providerId="LiveId" clId="{03B566A7-AF59-4A84-A455-7778D8B06A6E}" dt="2023-05-01T23:27:55.667" v="2990" actId="26606"/>
          <ac:spMkLst>
            <pc:docMk/>
            <pc:sldMk cId="2532339812" sldId="359"/>
            <ac:spMk id="13" creationId="{AA5A2242-4468-450F-830D-E55334E26D24}"/>
          </ac:spMkLst>
        </pc:spChg>
        <pc:spChg chg="add del">
          <ac:chgData name="Emily Crose" userId="5a1598ef78992c55" providerId="LiveId" clId="{03B566A7-AF59-4A84-A455-7778D8B06A6E}" dt="2023-05-01T23:27:55.667" v="2990" actId="26606"/>
          <ac:spMkLst>
            <pc:docMk/>
            <pc:sldMk cId="2532339812" sldId="359"/>
            <ac:spMk id="15" creationId="{14AC93B1-D586-4A75-9020-94C96939AD10}"/>
          </ac:spMkLst>
        </pc:spChg>
        <pc:spChg chg="add del">
          <ac:chgData name="Emily Crose" userId="5a1598ef78992c55" providerId="LiveId" clId="{03B566A7-AF59-4A84-A455-7778D8B06A6E}" dt="2023-05-01T23:27:55.667" v="2990" actId="26606"/>
          <ac:spMkLst>
            <pc:docMk/>
            <pc:sldMk cId="2532339812" sldId="359"/>
            <ac:spMk id="17" creationId="{CEB86C6B-9B51-4377-81B3-712331551711}"/>
          </ac:spMkLst>
        </pc:spChg>
        <pc:spChg chg="add del">
          <ac:chgData name="Emily Crose" userId="5a1598ef78992c55" providerId="LiveId" clId="{03B566A7-AF59-4A84-A455-7778D8B06A6E}" dt="2023-05-01T23:27:55.667" v="2990" actId="26606"/>
          <ac:spMkLst>
            <pc:docMk/>
            <pc:sldMk cId="2532339812" sldId="359"/>
            <ac:spMk id="19" creationId="{65EE1650-4155-42A8-9145-471F9D58871F}"/>
          </ac:spMkLst>
        </pc:spChg>
        <pc:spChg chg="add del">
          <ac:chgData name="Emily Crose" userId="5a1598ef78992c55" providerId="LiveId" clId="{03B566A7-AF59-4A84-A455-7778D8B06A6E}" dt="2023-05-01T23:27:55.667" v="2990" actId="26606"/>
          <ac:spMkLst>
            <pc:docMk/>
            <pc:sldMk cId="2532339812" sldId="359"/>
            <ac:spMk id="21" creationId="{2BFA290C-5D4C-447C-808B-EE7E2FE43705}"/>
          </ac:spMkLst>
        </pc:spChg>
        <pc:spChg chg="add">
          <ac:chgData name="Emily Crose" userId="5a1598ef78992c55" providerId="LiveId" clId="{03B566A7-AF59-4A84-A455-7778D8B06A6E}" dt="2023-05-01T23:27:55.667" v="2990" actId="26606"/>
          <ac:spMkLst>
            <pc:docMk/>
            <pc:sldMk cId="2532339812" sldId="359"/>
            <ac:spMk id="26" creationId="{AA5A2242-4468-450F-830D-E55334E26D24}"/>
          </ac:spMkLst>
        </pc:spChg>
        <pc:spChg chg="add">
          <ac:chgData name="Emily Crose" userId="5a1598ef78992c55" providerId="LiveId" clId="{03B566A7-AF59-4A84-A455-7778D8B06A6E}" dt="2023-05-01T23:27:55.667" v="2990" actId="26606"/>
          <ac:spMkLst>
            <pc:docMk/>
            <pc:sldMk cId="2532339812" sldId="359"/>
            <ac:spMk id="28" creationId="{14AC93B1-D586-4A75-9020-94C96939AD10}"/>
          </ac:spMkLst>
        </pc:spChg>
        <pc:spChg chg="add">
          <ac:chgData name="Emily Crose" userId="5a1598ef78992c55" providerId="LiveId" clId="{03B566A7-AF59-4A84-A455-7778D8B06A6E}" dt="2023-05-01T23:27:55.667" v="2990" actId="26606"/>
          <ac:spMkLst>
            <pc:docMk/>
            <pc:sldMk cId="2532339812" sldId="359"/>
            <ac:spMk id="30" creationId="{CEB86C6B-9B51-4377-81B3-712331551711}"/>
          </ac:spMkLst>
        </pc:spChg>
        <pc:spChg chg="add">
          <ac:chgData name="Emily Crose" userId="5a1598ef78992c55" providerId="LiveId" clId="{03B566A7-AF59-4A84-A455-7778D8B06A6E}" dt="2023-05-01T23:27:55.667" v="2990" actId="26606"/>
          <ac:spMkLst>
            <pc:docMk/>
            <pc:sldMk cId="2532339812" sldId="359"/>
            <ac:spMk id="32" creationId="{65EE1650-4155-42A8-9145-471F9D58871F}"/>
          </ac:spMkLst>
        </pc:spChg>
        <pc:spChg chg="add">
          <ac:chgData name="Emily Crose" userId="5a1598ef78992c55" providerId="LiveId" clId="{03B566A7-AF59-4A84-A455-7778D8B06A6E}" dt="2023-05-01T23:27:55.667" v="2990" actId="26606"/>
          <ac:spMkLst>
            <pc:docMk/>
            <pc:sldMk cId="2532339812" sldId="359"/>
            <ac:spMk id="34" creationId="{2BFA290C-5D4C-447C-808B-EE7E2FE43705}"/>
          </ac:spMkLst>
        </pc:spChg>
        <pc:picChg chg="add del mod ord">
          <ac:chgData name="Emily Crose" userId="5a1598ef78992c55" providerId="LiveId" clId="{03B566A7-AF59-4A84-A455-7778D8B06A6E}" dt="2023-05-01T23:24:56.528" v="2948" actId="478"/>
          <ac:picMkLst>
            <pc:docMk/>
            <pc:sldMk cId="2532339812" sldId="359"/>
            <ac:picMk id="5" creationId="{AEE5B9C5-B6BC-8F50-5665-330B6FA64129}"/>
          </ac:picMkLst>
        </pc:picChg>
        <pc:picChg chg="add del mod ord">
          <ac:chgData name="Emily Crose" userId="5a1598ef78992c55" providerId="LiveId" clId="{03B566A7-AF59-4A84-A455-7778D8B06A6E}" dt="2023-05-01T23:27:47.991" v="2986" actId="478"/>
          <ac:picMkLst>
            <pc:docMk/>
            <pc:sldMk cId="2532339812" sldId="359"/>
            <ac:picMk id="6" creationId="{7C58D905-BE4D-6350-BD1F-0E1724ECCDDF}"/>
          </ac:picMkLst>
        </pc:picChg>
        <pc:picChg chg="add mod ord">
          <ac:chgData name="Emily Crose" userId="5a1598ef78992c55" providerId="LiveId" clId="{03B566A7-AF59-4A84-A455-7778D8B06A6E}" dt="2023-05-01T23:27:55.667" v="2990" actId="26606"/>
          <ac:picMkLst>
            <pc:docMk/>
            <pc:sldMk cId="2532339812" sldId="359"/>
            <ac:picMk id="8" creationId="{505E0AB9-BB8E-9BC8-87FA-E1117E57D125}"/>
          </ac:picMkLst>
        </pc:picChg>
        <pc:picChg chg="add mod">
          <ac:chgData name="Emily Crose" userId="5a1598ef78992c55" providerId="LiveId" clId="{03B566A7-AF59-4A84-A455-7778D8B06A6E}" dt="2023-05-01T23:27:55.667" v="2990" actId="26606"/>
          <ac:picMkLst>
            <pc:docMk/>
            <pc:sldMk cId="2532339812" sldId="359"/>
            <ac:picMk id="12" creationId="{A2102CE0-6A68-6188-EE4C-18FC81651BE5}"/>
          </ac:picMkLst>
        </pc:picChg>
      </pc:sldChg>
      <pc:sldChg chg="addSp delSp modSp new mod setBg">
        <pc:chgData name="Emily Crose" userId="5a1598ef78992c55" providerId="LiveId" clId="{03B566A7-AF59-4A84-A455-7778D8B06A6E}" dt="2023-05-01T23:27:29.864" v="2984" actId="26606"/>
        <pc:sldMkLst>
          <pc:docMk/>
          <pc:sldMk cId="818413583" sldId="360"/>
        </pc:sldMkLst>
        <pc:spChg chg="mod">
          <ac:chgData name="Emily Crose" userId="5a1598ef78992c55" providerId="LiveId" clId="{03B566A7-AF59-4A84-A455-7778D8B06A6E}" dt="2023-05-01T21:02:50.577" v="2847" actId="26606"/>
          <ac:spMkLst>
            <pc:docMk/>
            <pc:sldMk cId="818413583" sldId="360"/>
            <ac:spMk id="2" creationId="{F15AC03D-5FC9-DD7C-84D6-D7DB7C719D5C}"/>
          </ac:spMkLst>
        </pc:spChg>
        <pc:spChg chg="mod ord">
          <ac:chgData name="Emily Crose" userId="5a1598ef78992c55" providerId="LiveId" clId="{03B566A7-AF59-4A84-A455-7778D8B06A6E}" dt="2023-05-01T23:27:29.864" v="2984" actId="26606"/>
          <ac:spMkLst>
            <pc:docMk/>
            <pc:sldMk cId="818413583" sldId="360"/>
            <ac:spMk id="3" creationId="{A182786C-A8A7-0B75-5312-5ABE019097FA}"/>
          </ac:spMkLst>
        </pc:spChg>
        <pc:picChg chg="add del">
          <ac:chgData name="Emily Crose" userId="5a1598ef78992c55" providerId="LiveId" clId="{03B566A7-AF59-4A84-A455-7778D8B06A6E}" dt="2023-05-01T23:27:26.186" v="2983" actId="478"/>
          <ac:picMkLst>
            <pc:docMk/>
            <pc:sldMk cId="818413583" sldId="360"/>
            <ac:picMk id="5" creationId="{23E265C1-E4D2-5784-B062-1BDBD02F0066}"/>
          </ac:picMkLst>
        </pc:picChg>
        <pc:picChg chg="add mod">
          <ac:chgData name="Emily Crose" userId="5a1598ef78992c55" providerId="LiveId" clId="{03B566A7-AF59-4A84-A455-7778D8B06A6E}" dt="2023-05-01T23:27:29.864" v="2984" actId="26606"/>
          <ac:picMkLst>
            <pc:docMk/>
            <pc:sldMk cId="818413583" sldId="360"/>
            <ac:picMk id="6" creationId="{822BFE95-67C7-FF4D-D828-8632219807ED}"/>
          </ac:picMkLst>
        </pc:picChg>
      </pc:sldChg>
      <pc:sldChg chg="addSp delSp modSp new mod setBg">
        <pc:chgData name="Emily Crose" userId="5a1598ef78992c55" providerId="LiveId" clId="{03B566A7-AF59-4A84-A455-7778D8B06A6E}" dt="2023-05-01T23:29:32.309" v="3001" actId="26606"/>
        <pc:sldMkLst>
          <pc:docMk/>
          <pc:sldMk cId="1105004729" sldId="361"/>
        </pc:sldMkLst>
        <pc:spChg chg="mod">
          <ac:chgData name="Emily Crose" userId="5a1598ef78992c55" providerId="LiveId" clId="{03B566A7-AF59-4A84-A455-7778D8B06A6E}" dt="2023-05-01T23:29:32.309" v="3001" actId="26606"/>
          <ac:spMkLst>
            <pc:docMk/>
            <pc:sldMk cId="1105004729" sldId="361"/>
            <ac:spMk id="2" creationId="{784C782B-0327-2E13-A4BF-4C211C4F2BD3}"/>
          </ac:spMkLst>
        </pc:spChg>
        <pc:spChg chg="mod ord">
          <ac:chgData name="Emily Crose" userId="5a1598ef78992c55" providerId="LiveId" clId="{03B566A7-AF59-4A84-A455-7778D8B06A6E}" dt="2023-05-01T23:29:32.309" v="3001" actId="26606"/>
          <ac:spMkLst>
            <pc:docMk/>
            <pc:sldMk cId="1105004729" sldId="361"/>
            <ac:spMk id="3" creationId="{2D1CCB3D-4F1B-AA8B-6549-0B1536EACB01}"/>
          </ac:spMkLst>
        </pc:spChg>
        <pc:spChg chg="add del">
          <ac:chgData name="Emily Crose" userId="5a1598ef78992c55" providerId="LiveId" clId="{03B566A7-AF59-4A84-A455-7778D8B06A6E}" dt="2023-05-01T23:29:03.926" v="2995" actId="26606"/>
          <ac:spMkLst>
            <pc:docMk/>
            <pc:sldMk cId="1105004729" sldId="361"/>
            <ac:spMk id="9" creationId="{97A882CB-8383-4810-9E7A-E3EF8B87B764}"/>
          </ac:spMkLst>
        </pc:spChg>
        <pc:spChg chg="add del">
          <ac:chgData name="Emily Crose" userId="5a1598ef78992c55" providerId="LiveId" clId="{03B566A7-AF59-4A84-A455-7778D8B06A6E}" dt="2023-05-01T23:29:32.302" v="3000" actId="26606"/>
          <ac:spMkLst>
            <pc:docMk/>
            <pc:sldMk cId="1105004729" sldId="361"/>
            <ac:spMk id="13" creationId="{889CAD06-A826-4E71-96F0-6BF66776FE75}"/>
          </ac:spMkLst>
        </pc:spChg>
        <pc:spChg chg="add">
          <ac:chgData name="Emily Crose" userId="5a1598ef78992c55" providerId="LiveId" clId="{03B566A7-AF59-4A84-A455-7778D8B06A6E}" dt="2023-05-01T23:29:32.309" v="3001" actId="26606"/>
          <ac:spMkLst>
            <pc:docMk/>
            <pc:sldMk cId="1105004729" sldId="361"/>
            <ac:spMk id="15" creationId="{14AC93B1-D586-4A75-9020-94C96939AD10}"/>
          </ac:spMkLst>
        </pc:spChg>
        <pc:spChg chg="add">
          <ac:chgData name="Emily Crose" userId="5a1598ef78992c55" providerId="LiveId" clId="{03B566A7-AF59-4A84-A455-7778D8B06A6E}" dt="2023-05-01T23:29:32.309" v="3001" actId="26606"/>
          <ac:spMkLst>
            <pc:docMk/>
            <pc:sldMk cId="1105004729" sldId="361"/>
            <ac:spMk id="16" creationId="{AA5A2242-4468-450F-830D-E55334E26D24}"/>
          </ac:spMkLst>
        </pc:spChg>
        <pc:spChg chg="add">
          <ac:chgData name="Emily Crose" userId="5a1598ef78992c55" providerId="LiveId" clId="{03B566A7-AF59-4A84-A455-7778D8B06A6E}" dt="2023-05-01T23:29:32.309" v="3001" actId="26606"/>
          <ac:spMkLst>
            <pc:docMk/>
            <pc:sldMk cId="1105004729" sldId="361"/>
            <ac:spMk id="17" creationId="{CEB86C6B-9B51-4377-81B3-712331551711}"/>
          </ac:spMkLst>
        </pc:spChg>
        <pc:spChg chg="add">
          <ac:chgData name="Emily Crose" userId="5a1598ef78992c55" providerId="LiveId" clId="{03B566A7-AF59-4A84-A455-7778D8B06A6E}" dt="2023-05-01T23:29:32.309" v="3001" actId="26606"/>
          <ac:spMkLst>
            <pc:docMk/>
            <pc:sldMk cId="1105004729" sldId="361"/>
            <ac:spMk id="19" creationId="{65EE1650-4155-42A8-9145-471F9D58871F}"/>
          </ac:spMkLst>
        </pc:spChg>
        <pc:spChg chg="add">
          <ac:chgData name="Emily Crose" userId="5a1598ef78992c55" providerId="LiveId" clId="{03B566A7-AF59-4A84-A455-7778D8B06A6E}" dt="2023-05-01T23:29:32.309" v="3001" actId="26606"/>
          <ac:spMkLst>
            <pc:docMk/>
            <pc:sldMk cId="1105004729" sldId="361"/>
            <ac:spMk id="21" creationId="{2BFA290C-5D4C-447C-808B-EE7E2FE43705}"/>
          </ac:spMkLst>
        </pc:spChg>
        <pc:picChg chg="add del">
          <ac:chgData name="Emily Crose" userId="5a1598ef78992c55" providerId="LiveId" clId="{03B566A7-AF59-4A84-A455-7778D8B06A6E}" dt="2023-05-01T23:29:00.686" v="2994" actId="478"/>
          <ac:picMkLst>
            <pc:docMk/>
            <pc:sldMk cId="1105004729" sldId="361"/>
            <ac:picMk id="5" creationId="{86E7B2A7-CEED-E343-8CEC-45E6B8C76F3B}"/>
          </ac:picMkLst>
        </pc:picChg>
        <pc:picChg chg="add mod ord">
          <ac:chgData name="Emily Crose" userId="5a1598ef78992c55" providerId="LiveId" clId="{03B566A7-AF59-4A84-A455-7778D8B06A6E}" dt="2023-05-01T23:29:32.309" v="3001" actId="26606"/>
          <ac:picMkLst>
            <pc:docMk/>
            <pc:sldMk cId="1105004729" sldId="361"/>
            <ac:picMk id="6" creationId="{1BA95243-4AF8-3176-0B38-34D785E157BB}"/>
          </ac:picMkLst>
        </pc:picChg>
        <pc:picChg chg="add mod">
          <ac:chgData name="Emily Crose" userId="5a1598ef78992c55" providerId="LiveId" clId="{03B566A7-AF59-4A84-A455-7778D8B06A6E}" dt="2023-05-01T23:29:32.309" v="3001" actId="26606"/>
          <ac:picMkLst>
            <pc:docMk/>
            <pc:sldMk cId="1105004729" sldId="361"/>
            <ac:picMk id="8" creationId="{D6CB6619-DA8F-B760-52F1-0A702DC81A12}"/>
          </ac:picMkLst>
        </pc:picChg>
      </pc:sldChg>
      <pc:sldChg chg="addSp delSp modSp new mod setBg">
        <pc:chgData name="Emily Crose" userId="5a1598ef78992c55" providerId="LiveId" clId="{03B566A7-AF59-4A84-A455-7778D8B06A6E}" dt="2023-05-01T21:03:05.651" v="2851" actId="26606"/>
        <pc:sldMkLst>
          <pc:docMk/>
          <pc:sldMk cId="3232820498" sldId="362"/>
        </pc:sldMkLst>
        <pc:spChg chg="mod">
          <ac:chgData name="Emily Crose" userId="5a1598ef78992c55" providerId="LiveId" clId="{03B566A7-AF59-4A84-A455-7778D8B06A6E}" dt="2023-05-01T21:03:05.651" v="2851" actId="26606"/>
          <ac:spMkLst>
            <pc:docMk/>
            <pc:sldMk cId="3232820498" sldId="362"/>
            <ac:spMk id="2" creationId="{1043CF48-E829-789B-ACB9-648DE02CA44F}"/>
          </ac:spMkLst>
        </pc:spChg>
        <pc:spChg chg="mod">
          <ac:chgData name="Emily Crose" userId="5a1598ef78992c55" providerId="LiveId" clId="{03B566A7-AF59-4A84-A455-7778D8B06A6E}" dt="2023-05-01T21:03:05.651" v="2851" actId="26606"/>
          <ac:spMkLst>
            <pc:docMk/>
            <pc:sldMk cId="3232820498" sldId="362"/>
            <ac:spMk id="3" creationId="{A90F64B7-282D-7FC8-CA5F-7DCB75A3AFB3}"/>
          </ac:spMkLst>
        </pc:spChg>
        <pc:spChg chg="add">
          <ac:chgData name="Emily Crose" userId="5a1598ef78992c55" providerId="LiveId" clId="{03B566A7-AF59-4A84-A455-7778D8B06A6E}" dt="2023-05-01T21:03:05.651" v="2851" actId="26606"/>
          <ac:spMkLst>
            <pc:docMk/>
            <pc:sldMk cId="3232820498" sldId="362"/>
            <ac:spMk id="9" creationId="{97A882CB-8383-4810-9E7A-E3EF8B87B764}"/>
          </ac:spMkLst>
        </pc:spChg>
        <pc:picChg chg="add del">
          <ac:chgData name="Emily Crose" userId="5a1598ef78992c55" providerId="LiveId" clId="{03B566A7-AF59-4A84-A455-7778D8B06A6E}" dt="2023-05-01T21:03:05.639" v="2850" actId="26606"/>
          <ac:picMkLst>
            <pc:docMk/>
            <pc:sldMk cId="3232820498" sldId="362"/>
            <ac:picMk id="5" creationId="{62E63122-DD6A-D0C9-0D63-D727972BB8C3}"/>
          </ac:picMkLst>
        </pc:picChg>
        <pc:picChg chg="add">
          <ac:chgData name="Emily Crose" userId="5a1598ef78992c55" providerId="LiveId" clId="{03B566A7-AF59-4A84-A455-7778D8B06A6E}" dt="2023-05-01T21:03:05.651" v="2851" actId="26606"/>
          <ac:picMkLst>
            <pc:docMk/>
            <pc:sldMk cId="3232820498" sldId="362"/>
            <ac:picMk id="7" creationId="{11C7F507-D69B-60DB-644D-BCF741C823C0}"/>
          </ac:picMkLst>
        </pc:picChg>
      </pc:sldChg>
      <pc:sldChg chg="addSp delSp modSp new mod setBg">
        <pc:chgData name="Emily Crose" userId="5a1598ef78992c55" providerId="LiveId" clId="{03B566A7-AF59-4A84-A455-7778D8B06A6E}" dt="2023-05-01T23:30:17.710" v="3006" actId="26606"/>
        <pc:sldMkLst>
          <pc:docMk/>
          <pc:sldMk cId="3855231396" sldId="363"/>
        </pc:sldMkLst>
        <pc:spChg chg="mod">
          <ac:chgData name="Emily Crose" userId="5a1598ef78992c55" providerId="LiveId" clId="{03B566A7-AF59-4A84-A455-7778D8B06A6E}" dt="2023-05-01T21:03:10.789" v="2852" actId="26606"/>
          <ac:spMkLst>
            <pc:docMk/>
            <pc:sldMk cId="3855231396" sldId="363"/>
            <ac:spMk id="2" creationId="{EE75DE2A-DDBF-6A67-192B-9F60952277AD}"/>
          </ac:spMkLst>
        </pc:spChg>
        <pc:spChg chg="mod ord">
          <ac:chgData name="Emily Crose" userId="5a1598ef78992c55" providerId="LiveId" clId="{03B566A7-AF59-4A84-A455-7778D8B06A6E}" dt="2023-05-01T23:30:17.710" v="3006" actId="26606"/>
          <ac:spMkLst>
            <pc:docMk/>
            <pc:sldMk cId="3855231396" sldId="363"/>
            <ac:spMk id="3" creationId="{7C48E05C-60E9-DEA7-8AFF-5F56EB4AC1B2}"/>
          </ac:spMkLst>
        </pc:spChg>
        <pc:picChg chg="add del mod">
          <ac:chgData name="Emily Crose" userId="5a1598ef78992c55" providerId="LiveId" clId="{03B566A7-AF59-4A84-A455-7778D8B06A6E}" dt="2023-05-01T23:30:14.662" v="3005" actId="478"/>
          <ac:picMkLst>
            <pc:docMk/>
            <pc:sldMk cId="3855231396" sldId="363"/>
            <ac:picMk id="5" creationId="{10E610CF-9759-A17E-7017-5A471A743198}"/>
          </ac:picMkLst>
        </pc:picChg>
        <pc:picChg chg="add mod">
          <ac:chgData name="Emily Crose" userId="5a1598ef78992c55" providerId="LiveId" clId="{03B566A7-AF59-4A84-A455-7778D8B06A6E}" dt="2023-05-01T23:30:17.710" v="3006" actId="26606"/>
          <ac:picMkLst>
            <pc:docMk/>
            <pc:sldMk cId="3855231396" sldId="363"/>
            <ac:picMk id="6" creationId="{8580DEFA-785C-2DB8-3F3E-F359904B7DF7}"/>
          </ac:picMkLst>
        </pc:picChg>
      </pc:sldChg>
      <pc:sldChg chg="addSp modSp new mod setBg setClrOvrMap modNotesTx">
        <pc:chgData name="Emily Crose" userId="5a1598ef78992c55" providerId="LiveId" clId="{03B566A7-AF59-4A84-A455-7778D8B06A6E}" dt="2023-05-01T21:03:18.292" v="2853" actId="26606"/>
        <pc:sldMkLst>
          <pc:docMk/>
          <pc:sldMk cId="209099664" sldId="364"/>
        </pc:sldMkLst>
        <pc:spChg chg="mod">
          <ac:chgData name="Emily Crose" userId="5a1598ef78992c55" providerId="LiveId" clId="{03B566A7-AF59-4A84-A455-7778D8B06A6E}" dt="2023-05-01T21:03:18.292" v="2853" actId="26606"/>
          <ac:spMkLst>
            <pc:docMk/>
            <pc:sldMk cId="209099664" sldId="364"/>
            <ac:spMk id="2" creationId="{7A2A6DBF-BEDB-D10D-87E3-5BF017673F1F}"/>
          </ac:spMkLst>
        </pc:spChg>
        <pc:spChg chg="mod">
          <ac:chgData name="Emily Crose" userId="5a1598ef78992c55" providerId="LiveId" clId="{03B566A7-AF59-4A84-A455-7778D8B06A6E}" dt="2023-05-01T21:03:18.292" v="2853" actId="26606"/>
          <ac:spMkLst>
            <pc:docMk/>
            <pc:sldMk cId="209099664" sldId="364"/>
            <ac:spMk id="3" creationId="{1A396796-C56C-41C9-C614-A4838E7F66FB}"/>
          </ac:spMkLst>
        </pc:spChg>
        <pc:spChg chg="add">
          <ac:chgData name="Emily Crose" userId="5a1598ef78992c55" providerId="LiveId" clId="{03B566A7-AF59-4A84-A455-7778D8B06A6E}" dt="2023-05-01T21:03:18.292" v="2853" actId="26606"/>
          <ac:spMkLst>
            <pc:docMk/>
            <pc:sldMk cId="209099664" sldId="364"/>
            <ac:spMk id="8" creationId="{6343C326-A55B-48C9-AC97-417D5349B1A5}"/>
          </ac:spMkLst>
        </pc:spChg>
        <pc:spChg chg="add">
          <ac:chgData name="Emily Crose" userId="5a1598ef78992c55" providerId="LiveId" clId="{03B566A7-AF59-4A84-A455-7778D8B06A6E}" dt="2023-05-01T21:03:18.292" v="2853" actId="26606"/>
          <ac:spMkLst>
            <pc:docMk/>
            <pc:sldMk cId="209099664" sldId="364"/>
            <ac:spMk id="10" creationId="{05199DC7-A76E-4D53-978D-FE9964B4EE92}"/>
          </ac:spMkLst>
        </pc:spChg>
        <pc:spChg chg="add">
          <ac:chgData name="Emily Crose" userId="5a1598ef78992c55" providerId="LiveId" clId="{03B566A7-AF59-4A84-A455-7778D8B06A6E}" dt="2023-05-01T21:03:18.292" v="2853" actId="26606"/>
          <ac:spMkLst>
            <pc:docMk/>
            <pc:sldMk cId="209099664" sldId="364"/>
            <ac:spMk id="12" creationId="{84DED6C1-4644-4EF9-95B6-C79E5FFEEDF6}"/>
          </ac:spMkLst>
        </pc:spChg>
      </pc:sldChg>
      <pc:sldChg chg="modSp new mod">
        <pc:chgData name="Emily Crose" userId="5a1598ef78992c55" providerId="LiveId" clId="{03B566A7-AF59-4A84-A455-7778D8B06A6E}" dt="2023-05-01T21:24:49.526" v="2925" actId="20577"/>
        <pc:sldMkLst>
          <pc:docMk/>
          <pc:sldMk cId="4131368081" sldId="365"/>
        </pc:sldMkLst>
        <pc:spChg chg="mod">
          <ac:chgData name="Emily Crose" userId="5a1598ef78992c55" providerId="LiveId" clId="{03B566A7-AF59-4A84-A455-7778D8B06A6E}" dt="2023-05-01T21:24:49.526" v="2925" actId="20577"/>
          <ac:spMkLst>
            <pc:docMk/>
            <pc:sldMk cId="4131368081" sldId="365"/>
            <ac:spMk id="2" creationId="{C1BC76CD-859C-CCEC-D928-1C5F61FEF72D}"/>
          </ac:spMkLst>
        </pc:spChg>
      </pc:sldChg>
      <pc:sldChg chg="modSp new mod">
        <pc:chgData name="Emily Crose" userId="5a1598ef78992c55" providerId="LiveId" clId="{03B566A7-AF59-4A84-A455-7778D8B06A6E}" dt="2023-05-01T23:37:49.862" v="3046"/>
        <pc:sldMkLst>
          <pc:docMk/>
          <pc:sldMk cId="2337975219" sldId="366"/>
        </pc:sldMkLst>
        <pc:spChg chg="mod">
          <ac:chgData name="Emily Crose" userId="5a1598ef78992c55" providerId="LiveId" clId="{03B566A7-AF59-4A84-A455-7778D8B06A6E}" dt="2023-05-01T23:33:29.461" v="3029" actId="20577"/>
          <ac:spMkLst>
            <pc:docMk/>
            <pc:sldMk cId="2337975219" sldId="366"/>
            <ac:spMk id="2" creationId="{5F27FB82-1CBB-A3CC-C53D-897CA80DF601}"/>
          </ac:spMkLst>
        </pc:spChg>
        <pc:spChg chg="mod">
          <ac:chgData name="Emily Crose" userId="5a1598ef78992c55" providerId="LiveId" clId="{03B566A7-AF59-4A84-A455-7778D8B06A6E}" dt="2023-05-01T23:37:49.862" v="3046"/>
          <ac:spMkLst>
            <pc:docMk/>
            <pc:sldMk cId="2337975219" sldId="366"/>
            <ac:spMk id="3" creationId="{DB79F399-B4C0-DEA9-3640-00797ED00F07}"/>
          </ac:spMkLst>
        </pc:spChg>
      </pc:sldChg>
      <pc:sldChg chg="addSp delSp modSp new mod setBg chgLayout">
        <pc:chgData name="Emily Crose" userId="5a1598ef78992c55" providerId="LiveId" clId="{03B566A7-AF59-4A84-A455-7778D8B06A6E}" dt="2023-05-02T21:55:18.709" v="5872" actId="20577"/>
        <pc:sldMkLst>
          <pc:docMk/>
          <pc:sldMk cId="2718953432" sldId="367"/>
        </pc:sldMkLst>
        <pc:spChg chg="del mod ord">
          <ac:chgData name="Emily Crose" userId="5a1598ef78992c55" providerId="LiveId" clId="{03B566A7-AF59-4A84-A455-7778D8B06A6E}" dt="2023-05-01T23:44:13.800" v="3048" actId="700"/>
          <ac:spMkLst>
            <pc:docMk/>
            <pc:sldMk cId="2718953432" sldId="367"/>
            <ac:spMk id="2" creationId="{5D43F3EA-3BAD-3A89-77EF-CC72A5885C9E}"/>
          </ac:spMkLst>
        </pc:spChg>
        <pc:spChg chg="del mod ord">
          <ac:chgData name="Emily Crose" userId="5a1598ef78992c55" providerId="LiveId" clId="{03B566A7-AF59-4A84-A455-7778D8B06A6E}" dt="2023-05-01T23:44:13.800" v="3048" actId="700"/>
          <ac:spMkLst>
            <pc:docMk/>
            <pc:sldMk cId="2718953432" sldId="367"/>
            <ac:spMk id="3" creationId="{C680D549-528F-2BCA-689F-495A0CB1A46E}"/>
          </ac:spMkLst>
        </pc:spChg>
        <pc:spChg chg="add mod ord">
          <ac:chgData name="Emily Crose" userId="5a1598ef78992c55" providerId="LiveId" clId="{03B566A7-AF59-4A84-A455-7778D8B06A6E}" dt="2023-05-02T21:55:18.709" v="5872" actId="20577"/>
          <ac:spMkLst>
            <pc:docMk/>
            <pc:sldMk cId="2718953432" sldId="367"/>
            <ac:spMk id="4" creationId="{C1988FFA-C1D9-273D-C6E7-F14AEC616F7A}"/>
          </ac:spMkLst>
        </pc:spChg>
        <pc:spChg chg="add del mod ord">
          <ac:chgData name="Emily Crose" userId="5a1598ef78992c55" providerId="LiveId" clId="{03B566A7-AF59-4A84-A455-7778D8B06A6E}" dt="2023-05-02T21:47:32.492" v="5156" actId="26606"/>
          <ac:spMkLst>
            <pc:docMk/>
            <pc:sldMk cId="2718953432" sldId="367"/>
            <ac:spMk id="5" creationId="{C33F7596-FD5B-2D31-941F-9DCF863E2E2F}"/>
          </ac:spMkLst>
        </pc:spChg>
        <pc:spChg chg="add">
          <ac:chgData name="Emily Crose" userId="5a1598ef78992c55" providerId="LiveId" clId="{03B566A7-AF59-4A84-A455-7778D8B06A6E}" dt="2023-05-02T21:47:32.492" v="5156" actId="26606"/>
          <ac:spMkLst>
            <pc:docMk/>
            <pc:sldMk cId="2718953432" sldId="367"/>
            <ac:spMk id="12" creationId="{D4FD20FA-D55B-4631-9BA9-9D270AFB692A}"/>
          </ac:spMkLst>
        </pc:spChg>
        <pc:spChg chg="add">
          <ac:chgData name="Emily Crose" userId="5a1598ef78992c55" providerId="LiveId" clId="{03B566A7-AF59-4A84-A455-7778D8B06A6E}" dt="2023-05-02T21:47:32.492" v="5156" actId="26606"/>
          <ac:spMkLst>
            <pc:docMk/>
            <pc:sldMk cId="2718953432" sldId="367"/>
            <ac:spMk id="14" creationId="{8EF2D61B-AD01-41B6-8269-7B39C16232EC}"/>
          </ac:spMkLst>
        </pc:spChg>
        <pc:picChg chg="add">
          <ac:chgData name="Emily Crose" userId="5a1598ef78992c55" providerId="LiveId" clId="{03B566A7-AF59-4A84-A455-7778D8B06A6E}" dt="2023-05-02T21:47:32.492" v="5156" actId="26606"/>
          <ac:picMkLst>
            <pc:docMk/>
            <pc:sldMk cId="2718953432" sldId="367"/>
            <ac:picMk id="9" creationId="{F6C21C9F-3CFB-5484-D9BF-8173762646AE}"/>
          </ac:picMkLst>
        </pc:picChg>
      </pc:sldChg>
      <pc:sldChg chg="addSp delSp modSp new mod setBg">
        <pc:chgData name="Emily Crose" userId="5a1598ef78992c55" providerId="LiveId" clId="{03B566A7-AF59-4A84-A455-7778D8B06A6E}" dt="2023-05-02T21:47:48.890" v="5160" actId="26606"/>
        <pc:sldMkLst>
          <pc:docMk/>
          <pc:sldMk cId="304015062" sldId="368"/>
        </pc:sldMkLst>
        <pc:spChg chg="mod">
          <ac:chgData name="Emily Crose" userId="5a1598ef78992c55" providerId="LiveId" clId="{03B566A7-AF59-4A84-A455-7778D8B06A6E}" dt="2023-05-02T21:47:48.890" v="5160" actId="26606"/>
          <ac:spMkLst>
            <pc:docMk/>
            <pc:sldMk cId="304015062" sldId="368"/>
            <ac:spMk id="2" creationId="{45F7242A-8164-8EC2-D6DF-D966F7DE4D58}"/>
          </ac:spMkLst>
        </pc:spChg>
        <pc:spChg chg="del mod">
          <ac:chgData name="Emily Crose" userId="5a1598ef78992c55" providerId="LiveId" clId="{03B566A7-AF59-4A84-A455-7778D8B06A6E}" dt="2023-05-02T21:47:48.890" v="5160" actId="26606"/>
          <ac:spMkLst>
            <pc:docMk/>
            <pc:sldMk cId="304015062" sldId="368"/>
            <ac:spMk id="3" creationId="{562BFB38-6AAB-A490-FC72-5171F3A57C47}"/>
          </ac:spMkLst>
        </pc:spChg>
        <pc:graphicFrameChg chg="add">
          <ac:chgData name="Emily Crose" userId="5a1598ef78992c55" providerId="LiveId" clId="{03B566A7-AF59-4A84-A455-7778D8B06A6E}" dt="2023-05-02T21:47:48.890" v="5160" actId="26606"/>
          <ac:graphicFrameMkLst>
            <pc:docMk/>
            <pc:sldMk cId="304015062" sldId="368"/>
            <ac:graphicFrameMk id="5" creationId="{B28AB85A-2C06-92A5-A1F6-95716469B4DC}"/>
          </ac:graphicFrameMkLst>
        </pc:graphicFrameChg>
      </pc:sldChg>
      <pc:sldChg chg="addSp delSp modSp new mod ord setBg">
        <pc:chgData name="Emily Crose" userId="5a1598ef78992c55" providerId="LiveId" clId="{03B566A7-AF59-4A84-A455-7778D8B06A6E}" dt="2023-05-02T21:47:43.210" v="5159" actId="26606"/>
        <pc:sldMkLst>
          <pc:docMk/>
          <pc:sldMk cId="3056250503" sldId="369"/>
        </pc:sldMkLst>
        <pc:spChg chg="mod">
          <ac:chgData name="Emily Crose" userId="5a1598ef78992c55" providerId="LiveId" clId="{03B566A7-AF59-4A84-A455-7778D8B06A6E}" dt="2023-05-02T21:47:43.210" v="5159" actId="26606"/>
          <ac:spMkLst>
            <pc:docMk/>
            <pc:sldMk cId="3056250503" sldId="369"/>
            <ac:spMk id="2" creationId="{7C7B2F05-7BFA-0659-3FA1-C9510CEF1C8E}"/>
          </ac:spMkLst>
        </pc:spChg>
        <pc:spChg chg="add del mod">
          <ac:chgData name="Emily Crose" userId="5a1598ef78992c55" providerId="LiveId" clId="{03B566A7-AF59-4A84-A455-7778D8B06A6E}" dt="2023-05-02T21:47:43.210" v="5159" actId="26606"/>
          <ac:spMkLst>
            <pc:docMk/>
            <pc:sldMk cId="3056250503" sldId="369"/>
            <ac:spMk id="3" creationId="{FF51B17C-E515-2A2F-3DFB-38780D9FFB10}"/>
          </ac:spMkLst>
        </pc:spChg>
        <pc:graphicFrameChg chg="add del">
          <ac:chgData name="Emily Crose" userId="5a1598ef78992c55" providerId="LiveId" clId="{03B566A7-AF59-4A84-A455-7778D8B06A6E}" dt="2023-05-02T21:47:43.197" v="5158" actId="26606"/>
          <ac:graphicFrameMkLst>
            <pc:docMk/>
            <pc:sldMk cId="3056250503" sldId="369"/>
            <ac:graphicFrameMk id="5" creationId="{BF479300-288D-E02B-1C9F-2D20F6805932}"/>
          </ac:graphicFrameMkLst>
        </pc:graphicFrameChg>
        <pc:graphicFrameChg chg="add">
          <ac:chgData name="Emily Crose" userId="5a1598ef78992c55" providerId="LiveId" clId="{03B566A7-AF59-4A84-A455-7778D8B06A6E}" dt="2023-05-02T21:47:43.210" v="5159" actId="26606"/>
          <ac:graphicFrameMkLst>
            <pc:docMk/>
            <pc:sldMk cId="3056250503" sldId="369"/>
            <ac:graphicFrameMk id="7" creationId="{0E14C1B8-FBDA-7C99-9315-1EB8043CBC44}"/>
          </ac:graphicFrameMkLst>
        </pc:graphicFrameChg>
      </pc:sldChg>
      <pc:sldChg chg="modSp new mod">
        <pc:chgData name="Emily Crose" userId="5a1598ef78992c55" providerId="LiveId" clId="{03B566A7-AF59-4A84-A455-7778D8B06A6E}" dt="2023-05-01T23:48:00.176" v="3172" actId="20577"/>
        <pc:sldMkLst>
          <pc:docMk/>
          <pc:sldMk cId="2804026723" sldId="370"/>
        </pc:sldMkLst>
        <pc:spChg chg="mod">
          <ac:chgData name="Emily Crose" userId="5a1598ef78992c55" providerId="LiveId" clId="{03B566A7-AF59-4A84-A455-7778D8B06A6E}" dt="2023-05-01T23:48:00.176" v="3172" actId="20577"/>
          <ac:spMkLst>
            <pc:docMk/>
            <pc:sldMk cId="2804026723" sldId="370"/>
            <ac:spMk id="2" creationId="{8F4022EA-B460-B72F-EC22-60466D8AD8C0}"/>
          </ac:spMkLst>
        </pc:spChg>
      </pc:sldChg>
      <pc:sldChg chg="addSp delSp modSp new mod setBg setClrOvrMap chgLayout">
        <pc:chgData name="Emily Crose" userId="5a1598ef78992c55" providerId="LiveId" clId="{03B566A7-AF59-4A84-A455-7778D8B06A6E}" dt="2023-05-01T23:50:41.623" v="3244" actId="26606"/>
        <pc:sldMkLst>
          <pc:docMk/>
          <pc:sldMk cId="2513378729" sldId="371"/>
        </pc:sldMkLst>
        <pc:spChg chg="mod ord">
          <ac:chgData name="Emily Crose" userId="5a1598ef78992c55" providerId="LiveId" clId="{03B566A7-AF59-4A84-A455-7778D8B06A6E}" dt="2023-05-01T23:50:41.623" v="3244" actId="26606"/>
          <ac:spMkLst>
            <pc:docMk/>
            <pc:sldMk cId="2513378729" sldId="371"/>
            <ac:spMk id="2" creationId="{8830A39F-E7E1-F832-A19C-4A64BF4B9F7C}"/>
          </ac:spMkLst>
        </pc:spChg>
        <pc:spChg chg="del">
          <ac:chgData name="Emily Crose" userId="5a1598ef78992c55" providerId="LiveId" clId="{03B566A7-AF59-4A84-A455-7778D8B06A6E}" dt="2023-05-01T23:48:17.815" v="3211" actId="700"/>
          <ac:spMkLst>
            <pc:docMk/>
            <pc:sldMk cId="2513378729" sldId="371"/>
            <ac:spMk id="3" creationId="{C55A5094-8117-B68E-DCDE-3CB32392B41A}"/>
          </ac:spMkLst>
        </pc:spChg>
        <pc:spChg chg="add del">
          <ac:chgData name="Emily Crose" userId="5a1598ef78992c55" providerId="LiveId" clId="{03B566A7-AF59-4A84-A455-7778D8B06A6E}" dt="2023-05-01T23:50:41.623" v="3244" actId="26606"/>
          <ac:spMkLst>
            <pc:docMk/>
            <pc:sldMk cId="2513378729" sldId="371"/>
            <ac:spMk id="10" creationId="{6E1232CA-F1A1-4361-A49F-8EAA874C9F94}"/>
          </ac:spMkLst>
        </pc:spChg>
        <pc:spChg chg="add del">
          <ac:chgData name="Emily Crose" userId="5a1598ef78992c55" providerId="LiveId" clId="{03B566A7-AF59-4A84-A455-7778D8B06A6E}" dt="2023-05-01T23:50:41.623" v="3244" actId="26606"/>
          <ac:spMkLst>
            <pc:docMk/>
            <pc:sldMk cId="2513378729" sldId="371"/>
            <ac:spMk id="12" creationId="{A1A3B509-1B47-476E-90FD-247F95A2CB11}"/>
          </ac:spMkLst>
        </pc:spChg>
        <pc:spChg chg="add del">
          <ac:chgData name="Emily Crose" userId="5a1598ef78992c55" providerId="LiveId" clId="{03B566A7-AF59-4A84-A455-7778D8B06A6E}" dt="2023-05-01T23:50:41.623" v="3244" actId="26606"/>
          <ac:spMkLst>
            <pc:docMk/>
            <pc:sldMk cId="2513378729" sldId="371"/>
            <ac:spMk id="14" creationId="{84BAA320-4E97-44D7-8F60-866FAB1C29AD}"/>
          </ac:spMkLst>
        </pc:spChg>
        <pc:spChg chg="add">
          <ac:chgData name="Emily Crose" userId="5a1598ef78992c55" providerId="LiveId" clId="{03B566A7-AF59-4A84-A455-7778D8B06A6E}" dt="2023-05-01T23:50:41.623" v="3244" actId="26606"/>
          <ac:spMkLst>
            <pc:docMk/>
            <pc:sldMk cId="2513378729" sldId="371"/>
            <ac:spMk id="19" creationId="{6E1232CA-F1A1-4361-A49F-8EAA874C9F94}"/>
          </ac:spMkLst>
        </pc:spChg>
        <pc:spChg chg="add">
          <ac:chgData name="Emily Crose" userId="5a1598ef78992c55" providerId="LiveId" clId="{03B566A7-AF59-4A84-A455-7778D8B06A6E}" dt="2023-05-01T23:50:41.623" v="3244" actId="26606"/>
          <ac:spMkLst>
            <pc:docMk/>
            <pc:sldMk cId="2513378729" sldId="371"/>
            <ac:spMk id="21" creationId="{EB32CFA5-B0C6-4EFE-8B68-49BC35247278}"/>
          </ac:spMkLst>
        </pc:spChg>
        <pc:picChg chg="add del mod">
          <ac:chgData name="Emily Crose" userId="5a1598ef78992c55" providerId="LiveId" clId="{03B566A7-AF59-4A84-A455-7778D8B06A6E}" dt="2023-05-01T23:50:29.170" v="3239" actId="478"/>
          <ac:picMkLst>
            <pc:docMk/>
            <pc:sldMk cId="2513378729" sldId="371"/>
            <ac:picMk id="5" creationId="{CC090867-7AE4-3E5B-468B-7A2FC7659E83}"/>
          </ac:picMkLst>
        </pc:picChg>
        <pc:picChg chg="add mod">
          <ac:chgData name="Emily Crose" userId="5a1598ef78992c55" providerId="LiveId" clId="{03B566A7-AF59-4A84-A455-7778D8B06A6E}" dt="2023-05-01T23:50:41.623" v="3244" actId="26606"/>
          <ac:picMkLst>
            <pc:docMk/>
            <pc:sldMk cId="2513378729" sldId="371"/>
            <ac:picMk id="7" creationId="{A175DC85-CDC0-074C-D0CC-ED9708DFB61D}"/>
          </ac:picMkLst>
        </pc:picChg>
      </pc:sldChg>
      <pc:sldChg chg="addSp delSp modSp new mod setBg modClrScheme chgLayout modNotesTx">
        <pc:chgData name="Emily Crose" userId="5a1598ef78992c55" providerId="LiveId" clId="{03B566A7-AF59-4A84-A455-7778D8B06A6E}" dt="2023-05-02T01:40:47.055" v="4164" actId="20577"/>
        <pc:sldMkLst>
          <pc:docMk/>
          <pc:sldMk cId="1741874355" sldId="372"/>
        </pc:sldMkLst>
        <pc:spChg chg="del">
          <ac:chgData name="Emily Crose" userId="5a1598ef78992c55" providerId="LiveId" clId="{03B566A7-AF59-4A84-A455-7778D8B06A6E}" dt="2023-05-01T23:50:58.406" v="3246" actId="700"/>
          <ac:spMkLst>
            <pc:docMk/>
            <pc:sldMk cId="1741874355" sldId="372"/>
            <ac:spMk id="2" creationId="{7E48868B-4DCC-CA20-530A-71E1E4898AFA}"/>
          </ac:spMkLst>
        </pc:spChg>
        <pc:picChg chg="add mod">
          <ac:chgData name="Emily Crose" userId="5a1598ef78992c55" providerId="LiveId" clId="{03B566A7-AF59-4A84-A455-7778D8B06A6E}" dt="2023-05-01T23:51:02.212" v="3250" actId="26606"/>
          <ac:picMkLst>
            <pc:docMk/>
            <pc:sldMk cId="1741874355" sldId="372"/>
            <ac:picMk id="4" creationId="{F5161C43-79C2-4DC4-2B76-6111C9E46E1D}"/>
          </ac:picMkLst>
        </pc:picChg>
      </pc:sldChg>
      <pc:sldChg chg="addSp delSp modSp new mod setBg modClrScheme chgLayout modNotesTx">
        <pc:chgData name="Emily Crose" userId="5a1598ef78992c55" providerId="LiveId" clId="{03B566A7-AF59-4A84-A455-7778D8B06A6E}" dt="2023-05-02T01:44:30.203" v="4325" actId="20577"/>
        <pc:sldMkLst>
          <pc:docMk/>
          <pc:sldMk cId="2153058443" sldId="373"/>
        </pc:sldMkLst>
        <pc:spChg chg="add mod">
          <ac:chgData name="Emily Crose" userId="5a1598ef78992c55" providerId="LiveId" clId="{03B566A7-AF59-4A84-A455-7778D8B06A6E}" dt="2023-05-02T01:37:04.225" v="3931" actId="26606"/>
          <ac:spMkLst>
            <pc:docMk/>
            <pc:sldMk cId="2153058443" sldId="373"/>
            <ac:spMk id="2" creationId="{1EBDBBB7-1A15-D071-DA3C-E881F2F67686}"/>
          </ac:spMkLst>
        </pc:spChg>
        <pc:spChg chg="add del mod">
          <ac:chgData name="Emily Crose" userId="5a1598ef78992c55" providerId="LiveId" clId="{03B566A7-AF59-4A84-A455-7778D8B06A6E}" dt="2023-05-02T01:36:43.878" v="3927" actId="478"/>
          <ac:spMkLst>
            <pc:docMk/>
            <pc:sldMk cId="2153058443" sldId="373"/>
            <ac:spMk id="3" creationId="{273D89E5-77E6-9D70-F660-E058CE2E0E57}"/>
          </ac:spMkLst>
        </pc:spChg>
        <pc:spChg chg="add">
          <ac:chgData name="Emily Crose" userId="5a1598ef78992c55" providerId="LiveId" clId="{03B566A7-AF59-4A84-A455-7778D8B06A6E}" dt="2023-05-02T01:37:04.225" v="3931" actId="26606"/>
          <ac:spMkLst>
            <pc:docMk/>
            <pc:sldMk cId="2153058443" sldId="373"/>
            <ac:spMk id="10" creationId="{D4FD20FA-D55B-4631-9BA9-9D270AFB692A}"/>
          </ac:spMkLst>
        </pc:spChg>
        <pc:spChg chg="add">
          <ac:chgData name="Emily Crose" userId="5a1598ef78992c55" providerId="LiveId" clId="{03B566A7-AF59-4A84-A455-7778D8B06A6E}" dt="2023-05-02T01:37:04.225" v="3931" actId="26606"/>
          <ac:spMkLst>
            <pc:docMk/>
            <pc:sldMk cId="2153058443" sldId="373"/>
            <ac:spMk id="12" creationId="{8EF2D61B-AD01-41B6-8269-7B39C16232EC}"/>
          </ac:spMkLst>
        </pc:spChg>
        <pc:picChg chg="add mod">
          <ac:chgData name="Emily Crose" userId="5a1598ef78992c55" providerId="LiveId" clId="{03B566A7-AF59-4A84-A455-7778D8B06A6E}" dt="2023-05-02T01:37:04.225" v="3931" actId="26606"/>
          <ac:picMkLst>
            <pc:docMk/>
            <pc:sldMk cId="2153058443" sldId="373"/>
            <ac:picMk id="5" creationId="{42A95638-5756-37D6-E902-9950CE60C63C}"/>
          </ac:picMkLst>
        </pc:picChg>
      </pc:sldChg>
      <pc:sldChg chg="addSp delSp modSp new mod setBg setClrOvrMap">
        <pc:chgData name="Emily Crose" userId="5a1598ef78992c55" providerId="LiveId" clId="{03B566A7-AF59-4A84-A455-7778D8B06A6E}" dt="2023-05-02T01:43:32.448" v="4285" actId="26606"/>
        <pc:sldMkLst>
          <pc:docMk/>
          <pc:sldMk cId="3947363893" sldId="374"/>
        </pc:sldMkLst>
        <pc:spChg chg="mod ord">
          <ac:chgData name="Emily Crose" userId="5a1598ef78992c55" providerId="LiveId" clId="{03B566A7-AF59-4A84-A455-7778D8B06A6E}" dt="2023-05-02T01:43:32.448" v="4285" actId="26606"/>
          <ac:spMkLst>
            <pc:docMk/>
            <pc:sldMk cId="3947363893" sldId="374"/>
            <ac:spMk id="2" creationId="{650EB22D-DF42-204C-AFF2-7794F7425465}"/>
          </ac:spMkLst>
        </pc:spChg>
        <pc:spChg chg="del">
          <ac:chgData name="Emily Crose" userId="5a1598ef78992c55" providerId="LiveId" clId="{03B566A7-AF59-4A84-A455-7778D8B06A6E}" dt="2023-05-02T01:42:48.865" v="4265" actId="478"/>
          <ac:spMkLst>
            <pc:docMk/>
            <pc:sldMk cId="3947363893" sldId="374"/>
            <ac:spMk id="3" creationId="{F0D9EA63-6F2A-7092-D0B8-13960046B820}"/>
          </ac:spMkLst>
        </pc:spChg>
        <pc:spChg chg="add del">
          <ac:chgData name="Emily Crose" userId="5a1598ef78992c55" providerId="LiveId" clId="{03B566A7-AF59-4A84-A455-7778D8B06A6E}" dt="2023-05-02T01:43:00.585" v="4270" actId="26606"/>
          <ac:spMkLst>
            <pc:docMk/>
            <pc:sldMk cId="3947363893" sldId="374"/>
            <ac:spMk id="10" creationId="{D4FD20FA-D55B-4631-9BA9-9D270AFB692A}"/>
          </ac:spMkLst>
        </pc:spChg>
        <pc:spChg chg="add del">
          <ac:chgData name="Emily Crose" userId="5a1598ef78992c55" providerId="LiveId" clId="{03B566A7-AF59-4A84-A455-7778D8B06A6E}" dt="2023-05-02T01:43:00.585" v="4270" actId="26606"/>
          <ac:spMkLst>
            <pc:docMk/>
            <pc:sldMk cId="3947363893" sldId="374"/>
            <ac:spMk id="12" creationId="{8EF2D61B-AD01-41B6-8269-7B39C16232EC}"/>
          </ac:spMkLst>
        </pc:spChg>
        <pc:spChg chg="add del">
          <ac:chgData name="Emily Crose" userId="5a1598ef78992c55" providerId="LiveId" clId="{03B566A7-AF59-4A84-A455-7778D8B06A6E}" dt="2023-05-02T01:43:02.061" v="4272" actId="26606"/>
          <ac:spMkLst>
            <pc:docMk/>
            <pc:sldMk cId="3947363893" sldId="374"/>
            <ac:spMk id="14" creationId="{6E1232CA-F1A1-4361-A49F-8EAA874C9F94}"/>
          </ac:spMkLst>
        </pc:spChg>
        <pc:spChg chg="add del">
          <ac:chgData name="Emily Crose" userId="5a1598ef78992c55" providerId="LiveId" clId="{03B566A7-AF59-4A84-A455-7778D8B06A6E}" dt="2023-05-02T01:43:02.061" v="4272" actId="26606"/>
          <ac:spMkLst>
            <pc:docMk/>
            <pc:sldMk cId="3947363893" sldId="374"/>
            <ac:spMk id="15" creationId="{C7727DAE-6F3E-46B6-B72D-B21ED2899747}"/>
          </ac:spMkLst>
        </pc:spChg>
        <pc:spChg chg="add del">
          <ac:chgData name="Emily Crose" userId="5a1598ef78992c55" providerId="LiveId" clId="{03B566A7-AF59-4A84-A455-7778D8B06A6E}" dt="2023-05-02T01:43:03.770" v="4274" actId="26606"/>
          <ac:spMkLst>
            <pc:docMk/>
            <pc:sldMk cId="3947363893" sldId="374"/>
            <ac:spMk id="17" creationId="{6E1232CA-F1A1-4361-A49F-8EAA874C9F94}"/>
          </ac:spMkLst>
        </pc:spChg>
        <pc:spChg chg="add del">
          <ac:chgData name="Emily Crose" userId="5a1598ef78992c55" providerId="LiveId" clId="{03B566A7-AF59-4A84-A455-7778D8B06A6E}" dt="2023-05-02T01:43:03.770" v="4274" actId="26606"/>
          <ac:spMkLst>
            <pc:docMk/>
            <pc:sldMk cId="3947363893" sldId="374"/>
            <ac:spMk id="18" creationId="{A1A3B509-1B47-476E-90FD-247F95A2CB11}"/>
          </ac:spMkLst>
        </pc:spChg>
        <pc:spChg chg="add del">
          <ac:chgData name="Emily Crose" userId="5a1598ef78992c55" providerId="LiveId" clId="{03B566A7-AF59-4A84-A455-7778D8B06A6E}" dt="2023-05-02T01:43:03.770" v="4274" actId="26606"/>
          <ac:spMkLst>
            <pc:docMk/>
            <pc:sldMk cId="3947363893" sldId="374"/>
            <ac:spMk id="19" creationId="{84BAA320-4E97-44D7-8F60-866FAB1C29AD}"/>
          </ac:spMkLst>
        </pc:spChg>
        <pc:spChg chg="add del">
          <ac:chgData name="Emily Crose" userId="5a1598ef78992c55" providerId="LiveId" clId="{03B566A7-AF59-4A84-A455-7778D8B06A6E}" dt="2023-05-02T01:43:06.392" v="4276" actId="26606"/>
          <ac:spMkLst>
            <pc:docMk/>
            <pc:sldMk cId="3947363893" sldId="374"/>
            <ac:spMk id="21" creationId="{D4FD20FA-D55B-4631-9BA9-9D270AFB692A}"/>
          </ac:spMkLst>
        </pc:spChg>
        <pc:spChg chg="add del">
          <ac:chgData name="Emily Crose" userId="5a1598ef78992c55" providerId="LiveId" clId="{03B566A7-AF59-4A84-A455-7778D8B06A6E}" dt="2023-05-02T01:43:06.392" v="4276" actId="26606"/>
          <ac:spMkLst>
            <pc:docMk/>
            <pc:sldMk cId="3947363893" sldId="374"/>
            <ac:spMk id="22" creationId="{7F7CCD79-2F56-4510-8703-25923FED359D}"/>
          </ac:spMkLst>
        </pc:spChg>
        <pc:spChg chg="add del">
          <ac:chgData name="Emily Crose" userId="5a1598ef78992c55" providerId="LiveId" clId="{03B566A7-AF59-4A84-A455-7778D8B06A6E}" dt="2023-05-02T01:43:19.471" v="4280" actId="26606"/>
          <ac:spMkLst>
            <pc:docMk/>
            <pc:sldMk cId="3947363893" sldId="374"/>
            <ac:spMk id="24" creationId="{D4FD20FA-D55B-4631-9BA9-9D270AFB692A}"/>
          </ac:spMkLst>
        </pc:spChg>
        <pc:spChg chg="add del">
          <ac:chgData name="Emily Crose" userId="5a1598ef78992c55" providerId="LiveId" clId="{03B566A7-AF59-4A84-A455-7778D8B06A6E}" dt="2023-05-02T01:43:19.471" v="4280" actId="26606"/>
          <ac:spMkLst>
            <pc:docMk/>
            <pc:sldMk cId="3947363893" sldId="374"/>
            <ac:spMk id="25" creationId="{497CC5E5-8BD5-4C2A-AB2D-2BADB38D75D6}"/>
          </ac:spMkLst>
        </pc:spChg>
        <pc:spChg chg="add del">
          <ac:chgData name="Emily Crose" userId="5a1598ef78992c55" providerId="LiveId" clId="{03B566A7-AF59-4A84-A455-7778D8B06A6E}" dt="2023-05-02T01:43:19.471" v="4280" actId="26606"/>
          <ac:spMkLst>
            <pc:docMk/>
            <pc:sldMk cId="3947363893" sldId="374"/>
            <ac:spMk id="26" creationId="{5519AB9A-7903-44D7-A07F-8C461C797CE1}"/>
          </ac:spMkLst>
        </pc:spChg>
        <pc:spChg chg="add del">
          <ac:chgData name="Emily Crose" userId="5a1598ef78992c55" providerId="LiveId" clId="{03B566A7-AF59-4A84-A455-7778D8B06A6E}" dt="2023-05-02T01:43:19.466" v="4279" actId="26606"/>
          <ac:spMkLst>
            <pc:docMk/>
            <pc:sldMk cId="3947363893" sldId="374"/>
            <ac:spMk id="31" creationId="{D4FD20FA-D55B-4631-9BA9-9D270AFB692A}"/>
          </ac:spMkLst>
        </pc:spChg>
        <pc:spChg chg="add del">
          <ac:chgData name="Emily Crose" userId="5a1598ef78992c55" providerId="LiveId" clId="{03B566A7-AF59-4A84-A455-7778D8B06A6E}" dt="2023-05-02T01:43:19.466" v="4279" actId="26606"/>
          <ac:spMkLst>
            <pc:docMk/>
            <pc:sldMk cId="3947363893" sldId="374"/>
            <ac:spMk id="33" creationId="{7F7CCD79-2F56-4510-8703-25923FED359D}"/>
          </ac:spMkLst>
        </pc:spChg>
        <pc:spChg chg="add del">
          <ac:chgData name="Emily Crose" userId="5a1598ef78992c55" providerId="LiveId" clId="{03B566A7-AF59-4A84-A455-7778D8B06A6E}" dt="2023-05-02T01:43:32.448" v="4285" actId="26606"/>
          <ac:spMkLst>
            <pc:docMk/>
            <pc:sldMk cId="3947363893" sldId="374"/>
            <ac:spMk id="35" creationId="{9ACDAB4A-668D-4383-BE7C-32DD3E89F32A}"/>
          </ac:spMkLst>
        </pc:spChg>
        <pc:spChg chg="add del">
          <ac:chgData name="Emily Crose" userId="5a1598ef78992c55" providerId="LiveId" clId="{03B566A7-AF59-4A84-A455-7778D8B06A6E}" dt="2023-05-02T01:43:32.448" v="4285" actId="26606"/>
          <ac:spMkLst>
            <pc:docMk/>
            <pc:sldMk cId="3947363893" sldId="374"/>
            <ac:spMk id="36" creationId="{D4FD20FA-D55B-4631-9BA9-9D270AFB692A}"/>
          </ac:spMkLst>
        </pc:spChg>
        <pc:spChg chg="add del">
          <ac:chgData name="Emily Crose" userId="5a1598ef78992c55" providerId="LiveId" clId="{03B566A7-AF59-4A84-A455-7778D8B06A6E}" dt="2023-05-02T01:43:32.448" v="4285" actId="26606"/>
          <ac:spMkLst>
            <pc:docMk/>
            <pc:sldMk cId="3947363893" sldId="374"/>
            <ac:spMk id="37" creationId="{CB8FD698-C52F-4FBF-BD74-CE0DA4C3B7F9}"/>
          </ac:spMkLst>
        </pc:spChg>
        <pc:spChg chg="add del">
          <ac:chgData name="Emily Crose" userId="5a1598ef78992c55" providerId="LiveId" clId="{03B566A7-AF59-4A84-A455-7778D8B06A6E}" dt="2023-05-02T01:43:32.444" v="4284" actId="26606"/>
          <ac:spMkLst>
            <pc:docMk/>
            <pc:sldMk cId="3947363893" sldId="374"/>
            <ac:spMk id="42" creationId="{D4FD20FA-D55B-4631-9BA9-9D270AFB692A}"/>
          </ac:spMkLst>
        </pc:spChg>
        <pc:spChg chg="add del">
          <ac:chgData name="Emily Crose" userId="5a1598ef78992c55" providerId="LiveId" clId="{03B566A7-AF59-4A84-A455-7778D8B06A6E}" dt="2023-05-02T01:43:32.444" v="4284" actId="26606"/>
          <ac:spMkLst>
            <pc:docMk/>
            <pc:sldMk cId="3947363893" sldId="374"/>
            <ac:spMk id="44" creationId="{CB8FD698-C52F-4FBF-BD74-CE0DA4C3B7F9}"/>
          </ac:spMkLst>
        </pc:spChg>
        <pc:spChg chg="add del">
          <ac:chgData name="Emily Crose" userId="5a1598ef78992c55" providerId="LiveId" clId="{03B566A7-AF59-4A84-A455-7778D8B06A6E}" dt="2023-05-02T01:43:32.444" v="4284" actId="26606"/>
          <ac:spMkLst>
            <pc:docMk/>
            <pc:sldMk cId="3947363893" sldId="374"/>
            <ac:spMk id="46" creationId="{9ACDAB4A-668D-4383-BE7C-32DD3E89F32A}"/>
          </ac:spMkLst>
        </pc:spChg>
        <pc:spChg chg="add">
          <ac:chgData name="Emily Crose" userId="5a1598ef78992c55" providerId="LiveId" clId="{03B566A7-AF59-4A84-A455-7778D8B06A6E}" dt="2023-05-02T01:43:32.448" v="4285" actId="26606"/>
          <ac:spMkLst>
            <pc:docMk/>
            <pc:sldMk cId="3947363893" sldId="374"/>
            <ac:spMk id="48" creationId="{D4FD20FA-D55B-4631-9BA9-9D270AFB692A}"/>
          </ac:spMkLst>
        </pc:spChg>
        <pc:spChg chg="add">
          <ac:chgData name="Emily Crose" userId="5a1598ef78992c55" providerId="LiveId" clId="{03B566A7-AF59-4A84-A455-7778D8B06A6E}" dt="2023-05-02T01:43:32.448" v="4285" actId="26606"/>
          <ac:spMkLst>
            <pc:docMk/>
            <pc:sldMk cId="3947363893" sldId="374"/>
            <ac:spMk id="49" creationId="{8EF2D61B-AD01-41B6-8269-7B39C16232EC}"/>
          </ac:spMkLst>
        </pc:spChg>
        <pc:picChg chg="add mod ord">
          <ac:chgData name="Emily Crose" userId="5a1598ef78992c55" providerId="LiveId" clId="{03B566A7-AF59-4A84-A455-7778D8B06A6E}" dt="2023-05-02T01:43:32.448" v="4285" actId="26606"/>
          <ac:picMkLst>
            <pc:docMk/>
            <pc:sldMk cId="3947363893" sldId="374"/>
            <ac:picMk id="5" creationId="{E842A007-0416-3901-C2B9-C43FFF2367C0}"/>
          </ac:picMkLst>
        </pc:picChg>
      </pc:sldChg>
      <pc:sldChg chg="addSp delSp modSp new mod setBg modClrScheme delDesignElem chgLayout">
        <pc:chgData name="Emily Crose" userId="5a1598ef78992c55" providerId="LiveId" clId="{03B566A7-AF59-4A84-A455-7778D8B06A6E}" dt="2023-05-02T01:46:21.623" v="4385" actId="26606"/>
        <pc:sldMkLst>
          <pc:docMk/>
          <pc:sldMk cId="3528996642" sldId="375"/>
        </pc:sldMkLst>
        <pc:spChg chg="mod ord">
          <ac:chgData name="Emily Crose" userId="5a1598ef78992c55" providerId="LiveId" clId="{03B566A7-AF59-4A84-A455-7778D8B06A6E}" dt="2023-05-02T01:46:21.623" v="4385" actId="26606"/>
          <ac:spMkLst>
            <pc:docMk/>
            <pc:sldMk cId="3528996642" sldId="375"/>
            <ac:spMk id="2" creationId="{2DB0AC10-F5B8-1811-A056-C398448FE34E}"/>
          </ac:spMkLst>
        </pc:spChg>
        <pc:spChg chg="del">
          <ac:chgData name="Emily Crose" userId="5a1598ef78992c55" providerId="LiveId" clId="{03B566A7-AF59-4A84-A455-7778D8B06A6E}" dt="2023-05-02T01:44:55.435" v="4327"/>
          <ac:spMkLst>
            <pc:docMk/>
            <pc:sldMk cId="3528996642" sldId="375"/>
            <ac:spMk id="3" creationId="{48A02F58-697A-019C-5A9A-CA7B0E0CD1DE}"/>
          </ac:spMkLst>
        </pc:spChg>
        <pc:spChg chg="add del mod">
          <ac:chgData name="Emily Crose" userId="5a1598ef78992c55" providerId="LiveId" clId="{03B566A7-AF59-4A84-A455-7778D8B06A6E}" dt="2023-05-02T01:45:32.300" v="4332"/>
          <ac:spMkLst>
            <pc:docMk/>
            <pc:sldMk cId="3528996642" sldId="375"/>
            <ac:spMk id="7" creationId="{C19C01F8-E5CE-0F05-5191-B074200B1ADE}"/>
          </ac:spMkLst>
        </pc:spChg>
        <pc:spChg chg="add del">
          <ac:chgData name="Emily Crose" userId="5a1598ef78992c55" providerId="LiveId" clId="{03B566A7-AF59-4A84-A455-7778D8B06A6E}" dt="2023-05-02T01:45:40.947" v="4339" actId="26606"/>
          <ac:spMkLst>
            <pc:docMk/>
            <pc:sldMk cId="3528996642" sldId="375"/>
            <ac:spMk id="10" creationId="{6E1232CA-F1A1-4361-A49F-8EAA874C9F94}"/>
          </ac:spMkLst>
        </pc:spChg>
        <pc:spChg chg="add del">
          <ac:chgData name="Emily Crose" userId="5a1598ef78992c55" providerId="LiveId" clId="{03B566A7-AF59-4A84-A455-7778D8B06A6E}" dt="2023-05-02T01:45:40.947" v="4339" actId="26606"/>
          <ac:spMkLst>
            <pc:docMk/>
            <pc:sldMk cId="3528996642" sldId="375"/>
            <ac:spMk id="12" creationId="{C7727DAE-6F3E-46B6-B72D-B21ED2899747}"/>
          </ac:spMkLst>
        </pc:spChg>
        <pc:spChg chg="add del mod">
          <ac:chgData name="Emily Crose" userId="5a1598ef78992c55" providerId="LiveId" clId="{03B566A7-AF59-4A84-A455-7778D8B06A6E}" dt="2023-05-02T01:45:38.967" v="4336"/>
          <ac:spMkLst>
            <pc:docMk/>
            <pc:sldMk cId="3528996642" sldId="375"/>
            <ac:spMk id="13" creationId="{0F7578F3-3878-6C41-D837-CBFCD65AFB2B}"/>
          </ac:spMkLst>
        </pc:spChg>
        <pc:spChg chg="add del">
          <ac:chgData name="Emily Crose" userId="5a1598ef78992c55" providerId="LiveId" clId="{03B566A7-AF59-4A84-A455-7778D8B06A6E}" dt="2023-05-02T01:46:21.620" v="4384" actId="26606"/>
          <ac:spMkLst>
            <pc:docMk/>
            <pc:sldMk cId="3528996642" sldId="375"/>
            <ac:spMk id="19" creationId="{D4FD20FA-D55B-4631-9BA9-9D270AFB692A}"/>
          </ac:spMkLst>
        </pc:spChg>
        <pc:spChg chg="add del">
          <ac:chgData name="Emily Crose" userId="5a1598ef78992c55" providerId="LiveId" clId="{03B566A7-AF59-4A84-A455-7778D8B06A6E}" dt="2023-05-02T01:46:01.851" v="4375" actId="26606"/>
          <ac:spMkLst>
            <pc:docMk/>
            <pc:sldMk cId="3528996642" sldId="375"/>
            <ac:spMk id="20" creationId="{6E1232CA-F1A1-4361-A49F-8EAA874C9F94}"/>
          </ac:spMkLst>
        </pc:spChg>
        <pc:spChg chg="add del">
          <ac:chgData name="Emily Crose" userId="5a1598ef78992c55" providerId="LiveId" clId="{03B566A7-AF59-4A84-A455-7778D8B06A6E}" dt="2023-05-02T01:46:01.851" v="4375" actId="26606"/>
          <ac:spMkLst>
            <pc:docMk/>
            <pc:sldMk cId="3528996642" sldId="375"/>
            <ac:spMk id="22" creationId="{C7727DAE-6F3E-46B6-B72D-B21ED2899747}"/>
          </ac:spMkLst>
        </pc:spChg>
        <pc:spChg chg="add del">
          <ac:chgData name="Emily Crose" userId="5a1598ef78992c55" providerId="LiveId" clId="{03B566A7-AF59-4A84-A455-7778D8B06A6E}" dt="2023-05-02T01:46:21.620" v="4384" actId="26606"/>
          <ac:spMkLst>
            <pc:docMk/>
            <pc:sldMk cId="3528996642" sldId="375"/>
            <ac:spMk id="24" creationId="{8EF2D61B-AD01-41B6-8269-7B39C16232EC}"/>
          </ac:spMkLst>
        </pc:spChg>
        <pc:spChg chg="add del">
          <ac:chgData name="Emily Crose" userId="5a1598ef78992c55" providerId="LiveId" clId="{03B566A7-AF59-4A84-A455-7778D8B06A6E}" dt="2023-05-02T01:46:09.019" v="4377"/>
          <ac:spMkLst>
            <pc:docMk/>
            <pc:sldMk cId="3528996642" sldId="375"/>
            <ac:spMk id="26" creationId="{38245C1D-CF93-03EB-0F52-038542113B9E}"/>
          </ac:spMkLst>
        </pc:spChg>
        <pc:spChg chg="add">
          <ac:chgData name="Emily Crose" userId="5a1598ef78992c55" providerId="LiveId" clId="{03B566A7-AF59-4A84-A455-7778D8B06A6E}" dt="2023-05-02T01:46:21.623" v="4385" actId="26606"/>
          <ac:spMkLst>
            <pc:docMk/>
            <pc:sldMk cId="3528996642" sldId="375"/>
            <ac:spMk id="27" creationId="{D4DA88C3-87C6-4B14-82CC-F70F0DC23C73}"/>
          </ac:spMkLst>
        </pc:spChg>
        <pc:spChg chg="add">
          <ac:chgData name="Emily Crose" userId="5a1598ef78992c55" providerId="LiveId" clId="{03B566A7-AF59-4A84-A455-7778D8B06A6E}" dt="2023-05-02T01:46:21.623" v="4385" actId="26606"/>
          <ac:spMkLst>
            <pc:docMk/>
            <pc:sldMk cId="3528996642" sldId="375"/>
            <ac:spMk id="28" creationId="{9792BD17-FF40-4EE5-AC8E-7AE823BAE9D4}"/>
          </ac:spMkLst>
        </pc:spChg>
        <pc:spChg chg="add del">
          <ac:chgData name="Emily Crose" userId="5a1598ef78992c55" providerId="LiveId" clId="{03B566A7-AF59-4A84-A455-7778D8B06A6E}" dt="2023-05-02T01:46:15.329" v="4381" actId="700"/>
          <ac:spMkLst>
            <pc:docMk/>
            <pc:sldMk cId="3528996642" sldId="375"/>
            <ac:spMk id="29" creationId="{9792BD17-FF40-4EE5-AC8E-7AE823BAE9D4}"/>
          </ac:spMkLst>
        </pc:spChg>
        <pc:picChg chg="add del mod">
          <ac:chgData name="Emily Crose" userId="5a1598ef78992c55" providerId="LiveId" clId="{03B566A7-AF59-4A84-A455-7778D8B06A6E}" dt="2023-05-02T01:45:25.217" v="4331" actId="478"/>
          <ac:picMkLst>
            <pc:docMk/>
            <pc:sldMk cId="3528996642" sldId="375"/>
            <ac:picMk id="5" creationId="{917F80BD-36B2-DE70-4C04-9011DB31C96D}"/>
          </ac:picMkLst>
        </pc:picChg>
        <pc:picChg chg="add del mod">
          <ac:chgData name="Emily Crose" userId="5a1598ef78992c55" providerId="LiveId" clId="{03B566A7-AF59-4A84-A455-7778D8B06A6E}" dt="2023-05-02T01:45:34.249" v="4335" actId="478"/>
          <ac:picMkLst>
            <pc:docMk/>
            <pc:sldMk cId="3528996642" sldId="375"/>
            <ac:picMk id="9" creationId="{21A077DC-4A1B-DF37-8AF7-7AE3B591EC1A}"/>
          </ac:picMkLst>
        </pc:picChg>
        <pc:picChg chg="add del mod">
          <ac:chgData name="Emily Crose" userId="5a1598ef78992c55" providerId="LiveId" clId="{03B566A7-AF59-4A84-A455-7778D8B06A6E}" dt="2023-05-02T01:46:06.183" v="4376" actId="478"/>
          <ac:picMkLst>
            <pc:docMk/>
            <pc:sldMk cId="3528996642" sldId="375"/>
            <ac:picMk id="15" creationId="{C1AB63CB-9574-2862-8A16-8C285C3AE574}"/>
          </ac:picMkLst>
        </pc:picChg>
        <pc:picChg chg="add mod ord">
          <ac:chgData name="Emily Crose" userId="5a1598ef78992c55" providerId="LiveId" clId="{03B566A7-AF59-4A84-A455-7778D8B06A6E}" dt="2023-05-02T01:46:21.623" v="4385" actId="26606"/>
          <ac:picMkLst>
            <pc:docMk/>
            <pc:sldMk cId="3528996642" sldId="375"/>
            <ac:picMk id="17" creationId="{F4266376-F218-9DDB-7F8D-A1806384FB5C}"/>
          </ac:picMkLst>
        </pc:picChg>
      </pc:sldChg>
      <pc:sldChg chg="modSp new mod">
        <pc:chgData name="Emily Crose" userId="5a1598ef78992c55" providerId="LiveId" clId="{03B566A7-AF59-4A84-A455-7778D8B06A6E}" dt="2023-05-02T21:59:50.792" v="6592" actId="20577"/>
        <pc:sldMkLst>
          <pc:docMk/>
          <pc:sldMk cId="1111221050" sldId="376"/>
        </pc:sldMkLst>
        <pc:spChg chg="mod">
          <ac:chgData name="Emily Crose" userId="5a1598ef78992c55" providerId="LiveId" clId="{03B566A7-AF59-4A84-A455-7778D8B06A6E}" dt="2023-05-02T14:28:59.297" v="4581" actId="20577"/>
          <ac:spMkLst>
            <pc:docMk/>
            <pc:sldMk cId="1111221050" sldId="376"/>
            <ac:spMk id="2" creationId="{7894073A-8EAD-A039-C803-614C25919ED0}"/>
          </ac:spMkLst>
        </pc:spChg>
        <pc:spChg chg="mod">
          <ac:chgData name="Emily Crose" userId="5a1598ef78992c55" providerId="LiveId" clId="{03B566A7-AF59-4A84-A455-7778D8B06A6E}" dt="2023-05-02T21:59:50.792" v="6592" actId="20577"/>
          <ac:spMkLst>
            <pc:docMk/>
            <pc:sldMk cId="1111221050" sldId="376"/>
            <ac:spMk id="3" creationId="{B6CDEF38-2A82-B7F8-D3EA-80A96B663E48}"/>
          </ac:spMkLst>
        </pc:spChg>
      </pc:sldChg>
      <pc:sldChg chg="addSp delSp modSp new mod setBg">
        <pc:chgData name="Emily Crose" userId="5a1598ef78992c55" providerId="LiveId" clId="{03B566A7-AF59-4A84-A455-7778D8B06A6E}" dt="2023-05-02T21:55:39.105" v="5873" actId="20577"/>
        <pc:sldMkLst>
          <pc:docMk/>
          <pc:sldMk cId="196694901" sldId="377"/>
        </pc:sldMkLst>
        <pc:spChg chg="mod">
          <ac:chgData name="Emily Crose" userId="5a1598ef78992c55" providerId="LiveId" clId="{03B566A7-AF59-4A84-A455-7778D8B06A6E}" dt="2023-05-02T21:54:13.110" v="5828" actId="26606"/>
          <ac:spMkLst>
            <pc:docMk/>
            <pc:sldMk cId="196694901" sldId="377"/>
            <ac:spMk id="2" creationId="{6AB452A1-8F64-778D-A9B4-C82C04503374}"/>
          </ac:spMkLst>
        </pc:spChg>
        <pc:spChg chg="del mod">
          <ac:chgData name="Emily Crose" userId="5a1598ef78992c55" providerId="LiveId" clId="{03B566A7-AF59-4A84-A455-7778D8B06A6E}" dt="2023-05-02T21:54:13.110" v="5828" actId="26606"/>
          <ac:spMkLst>
            <pc:docMk/>
            <pc:sldMk cId="196694901" sldId="377"/>
            <ac:spMk id="3" creationId="{E4202CF4-A881-2D31-41C8-B90675D0B178}"/>
          </ac:spMkLst>
        </pc:spChg>
        <pc:graphicFrameChg chg="add mod">
          <ac:chgData name="Emily Crose" userId="5a1598ef78992c55" providerId="LiveId" clId="{03B566A7-AF59-4A84-A455-7778D8B06A6E}" dt="2023-05-02T21:55:39.105" v="5873" actId="20577"/>
          <ac:graphicFrameMkLst>
            <pc:docMk/>
            <pc:sldMk cId="196694901" sldId="377"/>
            <ac:graphicFrameMk id="5" creationId="{E35D973F-BC76-DD34-3370-CB90881D2905}"/>
          </ac:graphicFrameMkLst>
        </pc:graphicFrameChg>
      </pc:sldChg>
      <pc:sldChg chg="addSp delSp modSp new mod setBg setClrOvrMap modNotesTx">
        <pc:chgData name="Emily Crose" userId="5a1598ef78992c55" providerId="LiveId" clId="{03B566A7-AF59-4A84-A455-7778D8B06A6E}" dt="2023-05-02T21:54:18.233" v="5829" actId="26606"/>
        <pc:sldMkLst>
          <pc:docMk/>
          <pc:sldMk cId="2958438629" sldId="378"/>
        </pc:sldMkLst>
        <pc:spChg chg="mod">
          <ac:chgData name="Emily Crose" userId="5a1598ef78992c55" providerId="LiveId" clId="{03B566A7-AF59-4A84-A455-7778D8B06A6E}" dt="2023-05-02T21:54:18.233" v="5829" actId="26606"/>
          <ac:spMkLst>
            <pc:docMk/>
            <pc:sldMk cId="2958438629" sldId="378"/>
            <ac:spMk id="2" creationId="{89B613E3-50F4-F7F4-ECD6-4B1B1E525758}"/>
          </ac:spMkLst>
        </pc:spChg>
        <pc:spChg chg="del mod">
          <ac:chgData name="Emily Crose" userId="5a1598ef78992c55" providerId="LiveId" clId="{03B566A7-AF59-4A84-A455-7778D8B06A6E}" dt="2023-05-02T21:54:18.233" v="5829" actId="26606"/>
          <ac:spMkLst>
            <pc:docMk/>
            <pc:sldMk cId="2958438629" sldId="378"/>
            <ac:spMk id="3" creationId="{D36BB7BB-6F28-8124-63F8-F33977F69952}"/>
          </ac:spMkLst>
        </pc:spChg>
        <pc:spChg chg="add">
          <ac:chgData name="Emily Crose" userId="5a1598ef78992c55" providerId="LiveId" clId="{03B566A7-AF59-4A84-A455-7778D8B06A6E}" dt="2023-05-02T21:54:18.233" v="5829" actId="26606"/>
          <ac:spMkLst>
            <pc:docMk/>
            <pc:sldMk cId="2958438629" sldId="378"/>
            <ac:spMk id="9" creationId="{688ACAF6-824B-47F8-9BA9-9DF408D12CED}"/>
          </ac:spMkLst>
        </pc:spChg>
        <pc:spChg chg="add">
          <ac:chgData name="Emily Crose" userId="5a1598ef78992c55" providerId="LiveId" clId="{03B566A7-AF59-4A84-A455-7778D8B06A6E}" dt="2023-05-02T21:54:18.233" v="5829" actId="26606"/>
          <ac:spMkLst>
            <pc:docMk/>
            <pc:sldMk cId="2958438629" sldId="378"/>
            <ac:spMk id="11" creationId="{DF0ABD22-E718-4E10-A607-BF536ADB08FF}"/>
          </ac:spMkLst>
        </pc:spChg>
        <pc:spChg chg="add">
          <ac:chgData name="Emily Crose" userId="5a1598ef78992c55" providerId="LiveId" clId="{03B566A7-AF59-4A84-A455-7778D8B06A6E}" dt="2023-05-02T21:54:18.233" v="5829" actId="26606"/>
          <ac:spMkLst>
            <pc:docMk/>
            <pc:sldMk cId="2958438629" sldId="378"/>
            <ac:spMk id="13" creationId="{A5137608-E7EC-4E53-9D7D-D65290F948BC}"/>
          </ac:spMkLst>
        </pc:spChg>
        <pc:graphicFrameChg chg="add">
          <ac:chgData name="Emily Crose" userId="5a1598ef78992c55" providerId="LiveId" clId="{03B566A7-AF59-4A84-A455-7778D8B06A6E}" dt="2023-05-02T21:54:18.233" v="5829" actId="26606"/>
          <ac:graphicFrameMkLst>
            <pc:docMk/>
            <pc:sldMk cId="2958438629" sldId="378"/>
            <ac:graphicFrameMk id="5" creationId="{6E9205CE-77D1-605F-109D-4A68E95D7A50}"/>
          </ac:graphicFrameMkLst>
        </pc:graphicFrameChg>
      </pc:sldChg>
      <pc:sldChg chg="addSp modSp new mod setBg">
        <pc:chgData name="Emily Crose" userId="5a1598ef78992c55" providerId="LiveId" clId="{03B566A7-AF59-4A84-A455-7778D8B06A6E}" dt="2023-05-02T21:54:40.632" v="5860" actId="20577"/>
        <pc:sldMkLst>
          <pc:docMk/>
          <pc:sldMk cId="2548266946" sldId="379"/>
        </pc:sldMkLst>
        <pc:spChg chg="mod">
          <ac:chgData name="Emily Crose" userId="5a1598ef78992c55" providerId="LiveId" clId="{03B566A7-AF59-4A84-A455-7778D8B06A6E}" dt="2023-05-02T21:54:30.959" v="5831" actId="26606"/>
          <ac:spMkLst>
            <pc:docMk/>
            <pc:sldMk cId="2548266946" sldId="379"/>
            <ac:spMk id="2" creationId="{EDAA7A05-A713-DB7B-97AB-2839AF37C7BD}"/>
          </ac:spMkLst>
        </pc:spChg>
        <pc:spChg chg="mod">
          <ac:chgData name="Emily Crose" userId="5a1598ef78992c55" providerId="LiveId" clId="{03B566A7-AF59-4A84-A455-7778D8B06A6E}" dt="2023-05-02T21:54:40.632" v="5860" actId="20577"/>
          <ac:spMkLst>
            <pc:docMk/>
            <pc:sldMk cId="2548266946" sldId="379"/>
            <ac:spMk id="3" creationId="{D27AA7AF-987C-2246-4B65-FC6B8044A10A}"/>
          </ac:spMkLst>
        </pc:spChg>
        <pc:spChg chg="add">
          <ac:chgData name="Emily Crose" userId="5a1598ef78992c55" providerId="LiveId" clId="{03B566A7-AF59-4A84-A455-7778D8B06A6E}" dt="2023-05-02T21:54:30.959" v="5831" actId="26606"/>
          <ac:spMkLst>
            <pc:docMk/>
            <pc:sldMk cId="2548266946" sldId="379"/>
            <ac:spMk id="9" creationId="{21B515B6-B916-4A91-B5B0-1431A3B5357A}"/>
          </ac:spMkLst>
        </pc:spChg>
        <pc:spChg chg="add">
          <ac:chgData name="Emily Crose" userId="5a1598ef78992c55" providerId="LiveId" clId="{03B566A7-AF59-4A84-A455-7778D8B06A6E}" dt="2023-05-02T21:54:30.959" v="5831" actId="26606"/>
          <ac:spMkLst>
            <pc:docMk/>
            <pc:sldMk cId="2548266946" sldId="379"/>
            <ac:spMk id="11" creationId="{664FD49F-13EF-4195-9713-CD9CA7225766}"/>
          </ac:spMkLst>
        </pc:spChg>
        <pc:picChg chg="add">
          <ac:chgData name="Emily Crose" userId="5a1598ef78992c55" providerId="LiveId" clId="{03B566A7-AF59-4A84-A455-7778D8B06A6E}" dt="2023-05-02T21:54:30.959" v="5831" actId="26606"/>
          <ac:picMkLst>
            <pc:docMk/>
            <pc:sldMk cId="2548266946" sldId="379"/>
            <ac:picMk id="5" creationId="{79DDC636-F9E1-0FBC-E3C8-031B0596D96A}"/>
          </ac:picMkLst>
        </pc:picChg>
      </pc:sldChg>
      <pc:sldChg chg="modSp new del mod">
        <pc:chgData name="Emily Crose" userId="5a1598ef78992c55" providerId="LiveId" clId="{03B566A7-AF59-4A84-A455-7778D8B06A6E}" dt="2023-05-02T21:55:11.952" v="5861" actId="47"/>
        <pc:sldMkLst>
          <pc:docMk/>
          <pc:sldMk cId="1169987126" sldId="380"/>
        </pc:sldMkLst>
        <pc:spChg chg="mod">
          <ac:chgData name="Emily Crose" userId="5a1598ef78992c55" providerId="LiveId" clId="{03B566A7-AF59-4A84-A455-7778D8B06A6E}" dt="2023-05-02T14:31:39.206" v="4759" actId="20577"/>
          <ac:spMkLst>
            <pc:docMk/>
            <pc:sldMk cId="1169987126" sldId="380"/>
            <ac:spMk id="2" creationId="{72ECFEE3-8A38-5524-B16B-B1243842EA2A}"/>
          </ac:spMkLst>
        </pc:spChg>
      </pc:sldChg>
      <pc:sldChg chg="modSp new mod">
        <pc:chgData name="Emily Crose" userId="5a1598ef78992c55" providerId="LiveId" clId="{03B566A7-AF59-4A84-A455-7778D8B06A6E}" dt="2023-05-02T21:56:47.509" v="6092" actId="20577"/>
        <pc:sldMkLst>
          <pc:docMk/>
          <pc:sldMk cId="2779014300" sldId="381"/>
        </pc:sldMkLst>
        <pc:spChg chg="mod">
          <ac:chgData name="Emily Crose" userId="5a1598ef78992c55" providerId="LiveId" clId="{03B566A7-AF59-4A84-A455-7778D8B06A6E}" dt="2023-05-02T14:31:45.083" v="4776" actId="20577"/>
          <ac:spMkLst>
            <pc:docMk/>
            <pc:sldMk cId="2779014300" sldId="381"/>
            <ac:spMk id="2" creationId="{1443EF8A-092C-40AD-21C9-65E617EDAE45}"/>
          </ac:spMkLst>
        </pc:spChg>
        <pc:spChg chg="mod">
          <ac:chgData name="Emily Crose" userId="5a1598ef78992c55" providerId="LiveId" clId="{03B566A7-AF59-4A84-A455-7778D8B06A6E}" dt="2023-05-02T21:56:47.509" v="6092" actId="20577"/>
          <ac:spMkLst>
            <pc:docMk/>
            <pc:sldMk cId="2779014300" sldId="381"/>
            <ac:spMk id="3" creationId="{7FD9D5B6-41FC-740F-406E-BC5A4DC554AD}"/>
          </ac:spMkLst>
        </pc:spChg>
      </pc:sldChg>
      <pc:sldChg chg="modSp new mod">
        <pc:chgData name="Emily Crose" userId="5a1598ef78992c55" providerId="LiveId" clId="{03B566A7-AF59-4A84-A455-7778D8B06A6E}" dt="2023-05-02T21:57:35.330" v="6257" actId="14"/>
        <pc:sldMkLst>
          <pc:docMk/>
          <pc:sldMk cId="2940620209" sldId="382"/>
        </pc:sldMkLst>
        <pc:spChg chg="mod">
          <ac:chgData name="Emily Crose" userId="5a1598ef78992c55" providerId="LiveId" clId="{03B566A7-AF59-4A84-A455-7778D8B06A6E}" dt="2023-05-02T14:31:51.846" v="4788" actId="20577"/>
          <ac:spMkLst>
            <pc:docMk/>
            <pc:sldMk cId="2940620209" sldId="382"/>
            <ac:spMk id="2" creationId="{6BA98DCE-3905-B151-E41F-E754634E2E01}"/>
          </ac:spMkLst>
        </pc:spChg>
        <pc:spChg chg="mod">
          <ac:chgData name="Emily Crose" userId="5a1598ef78992c55" providerId="LiveId" clId="{03B566A7-AF59-4A84-A455-7778D8B06A6E}" dt="2023-05-02T21:57:35.330" v="6257" actId="14"/>
          <ac:spMkLst>
            <pc:docMk/>
            <pc:sldMk cId="2940620209" sldId="382"/>
            <ac:spMk id="3" creationId="{9ED144F4-45BB-6457-EA4B-E4E7F90EEE30}"/>
          </ac:spMkLst>
        </pc:spChg>
      </pc:sldChg>
      <pc:sldChg chg="modSp new mod">
        <pc:chgData name="Emily Crose" userId="5a1598ef78992c55" providerId="LiveId" clId="{03B566A7-AF59-4A84-A455-7778D8B06A6E}" dt="2023-05-02T21:58:37.183" v="6447" actId="20577"/>
        <pc:sldMkLst>
          <pc:docMk/>
          <pc:sldMk cId="3760731315" sldId="383"/>
        </pc:sldMkLst>
        <pc:spChg chg="mod">
          <ac:chgData name="Emily Crose" userId="5a1598ef78992c55" providerId="LiveId" clId="{03B566A7-AF59-4A84-A455-7778D8B06A6E}" dt="2023-05-02T21:57:54.922" v="6265" actId="20577"/>
          <ac:spMkLst>
            <pc:docMk/>
            <pc:sldMk cId="3760731315" sldId="383"/>
            <ac:spMk id="2" creationId="{2FDDB2E5-42F7-FCC2-3425-5F51AC9C28C7}"/>
          </ac:spMkLst>
        </pc:spChg>
        <pc:spChg chg="mod">
          <ac:chgData name="Emily Crose" userId="5a1598ef78992c55" providerId="LiveId" clId="{03B566A7-AF59-4A84-A455-7778D8B06A6E}" dt="2023-05-02T21:58:37.183" v="6447" actId="20577"/>
          <ac:spMkLst>
            <pc:docMk/>
            <pc:sldMk cId="3760731315" sldId="383"/>
            <ac:spMk id="3" creationId="{4EC1DDF7-5346-D0F9-7D92-1142739B11C2}"/>
          </ac:spMkLst>
        </pc:spChg>
      </pc:sldChg>
      <pc:sldChg chg="modSp new mod">
        <pc:chgData name="Emily Crose" userId="5a1598ef78992c55" providerId="LiveId" clId="{03B566A7-AF59-4A84-A455-7778D8B06A6E}" dt="2023-05-02T21:59:34.035" v="6549" actId="14"/>
        <pc:sldMkLst>
          <pc:docMk/>
          <pc:sldMk cId="394438394" sldId="384"/>
        </pc:sldMkLst>
        <pc:spChg chg="mod">
          <ac:chgData name="Emily Crose" userId="5a1598ef78992c55" providerId="LiveId" clId="{03B566A7-AF59-4A84-A455-7778D8B06A6E}" dt="2023-05-02T14:32:16.640" v="4847" actId="20577"/>
          <ac:spMkLst>
            <pc:docMk/>
            <pc:sldMk cId="394438394" sldId="384"/>
            <ac:spMk id="2" creationId="{6961CD8E-0215-C687-30F1-DCDC6EE7D05E}"/>
          </ac:spMkLst>
        </pc:spChg>
        <pc:spChg chg="mod">
          <ac:chgData name="Emily Crose" userId="5a1598ef78992c55" providerId="LiveId" clId="{03B566A7-AF59-4A84-A455-7778D8B06A6E}" dt="2023-05-02T21:59:34.035" v="6549" actId="14"/>
          <ac:spMkLst>
            <pc:docMk/>
            <pc:sldMk cId="394438394" sldId="384"/>
            <ac:spMk id="3" creationId="{97C10C17-0315-7C5A-8F22-A8FC52A0B7A0}"/>
          </ac:spMkLst>
        </pc:spChg>
      </pc:sldChg>
      <pc:sldChg chg="addSp modSp new mod modClrScheme chgLayout">
        <pc:chgData name="Emily Crose" userId="5a1598ef78992c55" providerId="LiveId" clId="{03B566A7-AF59-4A84-A455-7778D8B06A6E}" dt="2023-05-02T21:47:18.683" v="5155" actId="20577"/>
        <pc:sldMkLst>
          <pc:docMk/>
          <pc:sldMk cId="2772880243" sldId="385"/>
        </pc:sldMkLst>
        <pc:spChg chg="mod ord">
          <ac:chgData name="Emily Crose" userId="5a1598ef78992c55" providerId="LiveId" clId="{03B566A7-AF59-4A84-A455-7778D8B06A6E}" dt="2023-05-02T21:47:18.683" v="5155" actId="20577"/>
          <ac:spMkLst>
            <pc:docMk/>
            <pc:sldMk cId="2772880243" sldId="385"/>
            <ac:spMk id="2" creationId="{97210047-7EA7-4B73-C6D8-59C9618880F0}"/>
          </ac:spMkLst>
        </pc:spChg>
        <pc:spChg chg="add mod ord">
          <ac:chgData name="Emily Crose" userId="5a1598ef78992c55" providerId="LiveId" clId="{03B566A7-AF59-4A84-A455-7778D8B06A6E}" dt="2023-05-02T14:56:42.366" v="4927" actId="20577"/>
          <ac:spMkLst>
            <pc:docMk/>
            <pc:sldMk cId="2772880243" sldId="385"/>
            <ac:spMk id="3" creationId="{F9B04ED7-66EB-FC26-5364-A14E69E7714B}"/>
          </ac:spMkLst>
        </pc:spChg>
      </pc:sldChg>
      <pc:sldChg chg="addSp delSp modSp new mod setBg modClrScheme delDesignElem chgLayout modNotesTx">
        <pc:chgData name="Emily Crose" userId="5a1598ef78992c55" providerId="LiveId" clId="{03B566A7-AF59-4A84-A455-7778D8B06A6E}" dt="2023-05-02T15:04:33.512" v="5091" actId="20577"/>
        <pc:sldMkLst>
          <pc:docMk/>
          <pc:sldMk cId="3062652810" sldId="386"/>
        </pc:sldMkLst>
        <pc:spChg chg="del mod ord">
          <ac:chgData name="Emily Crose" userId="5a1598ef78992c55" providerId="LiveId" clId="{03B566A7-AF59-4A84-A455-7778D8B06A6E}" dt="2023-05-02T15:00:19.549" v="5050" actId="478"/>
          <ac:spMkLst>
            <pc:docMk/>
            <pc:sldMk cId="3062652810" sldId="386"/>
            <ac:spMk id="2" creationId="{BDDB2530-4D3A-DB7C-F9F8-E165E27F72EE}"/>
          </ac:spMkLst>
        </pc:spChg>
        <pc:spChg chg="del">
          <ac:chgData name="Emily Crose" userId="5a1598ef78992c55" providerId="LiveId" clId="{03B566A7-AF59-4A84-A455-7778D8B06A6E}" dt="2023-05-02T14:56:53.232" v="4946" actId="700"/>
          <ac:spMkLst>
            <pc:docMk/>
            <pc:sldMk cId="3062652810" sldId="386"/>
            <ac:spMk id="3" creationId="{3F94885D-E953-3090-F8D6-C459F4DEFB7B}"/>
          </ac:spMkLst>
        </pc:spChg>
        <pc:spChg chg="add del">
          <ac:chgData name="Emily Crose" userId="5a1598ef78992c55" providerId="LiveId" clId="{03B566A7-AF59-4A84-A455-7778D8B06A6E}" dt="2023-05-02T14:57:40.270" v="4948" actId="700"/>
          <ac:spMkLst>
            <pc:docMk/>
            <pc:sldMk cId="3062652810" sldId="386"/>
            <ac:spMk id="8" creationId="{6E1232CA-F1A1-4361-A49F-8EAA874C9F94}"/>
          </ac:spMkLst>
        </pc:spChg>
        <pc:spChg chg="add del">
          <ac:chgData name="Emily Crose" userId="5a1598ef78992c55" providerId="LiveId" clId="{03B566A7-AF59-4A84-A455-7778D8B06A6E}" dt="2023-05-02T14:57:40.270" v="4948" actId="700"/>
          <ac:spMkLst>
            <pc:docMk/>
            <pc:sldMk cId="3062652810" sldId="386"/>
            <ac:spMk id="10" creationId="{CFEDD90E-756D-4F1F-9543-2D8450E5C06D}"/>
          </ac:spMkLst>
        </pc:spChg>
        <pc:spChg chg="add del">
          <ac:chgData name="Emily Crose" userId="5a1598ef78992c55" providerId="LiveId" clId="{03B566A7-AF59-4A84-A455-7778D8B06A6E}" dt="2023-05-02T15:00:24.618" v="5055" actId="26606"/>
          <ac:spMkLst>
            <pc:docMk/>
            <pc:sldMk cId="3062652810" sldId="386"/>
            <ac:spMk id="11" creationId="{B57B9212-F38D-4149-844C-A03D40E23E23}"/>
          </ac:spMkLst>
        </pc:spChg>
        <pc:spChg chg="add">
          <ac:chgData name="Emily Crose" userId="5a1598ef78992c55" providerId="LiveId" clId="{03B566A7-AF59-4A84-A455-7778D8B06A6E}" dt="2023-05-02T15:00:24.620" v="5056" actId="26606"/>
          <ac:spMkLst>
            <pc:docMk/>
            <pc:sldMk cId="3062652810" sldId="386"/>
            <ac:spMk id="13" creationId="{B227C726-00E9-4762-B7F2-B5B94A12029D}"/>
          </ac:spMkLst>
        </pc:spChg>
        <pc:picChg chg="add del">
          <ac:chgData name="Emily Crose" userId="5a1598ef78992c55" providerId="LiveId" clId="{03B566A7-AF59-4A84-A455-7778D8B06A6E}" dt="2023-05-02T14:57:44.886" v="4949" actId="478"/>
          <ac:picMkLst>
            <pc:docMk/>
            <pc:sldMk cId="3062652810" sldId="386"/>
            <ac:picMk id="4" creationId="{A158F541-4E75-815B-EEAC-AE5A8F33A5F7}"/>
          </ac:picMkLst>
        </pc:picChg>
        <pc:picChg chg="add mod">
          <ac:chgData name="Emily Crose" userId="5a1598ef78992c55" providerId="LiveId" clId="{03B566A7-AF59-4A84-A455-7778D8B06A6E}" dt="2023-05-02T15:00:24.620" v="5056" actId="26606"/>
          <ac:picMkLst>
            <pc:docMk/>
            <pc:sldMk cId="3062652810" sldId="386"/>
            <ac:picMk id="6" creationId="{70B4122D-B067-0932-80A9-6DA0F9A82EF1}"/>
          </ac:picMkLst>
        </pc:picChg>
      </pc:sldChg>
      <pc:sldChg chg="addSp delSp modSp new mod setBg modClrScheme setClrOvrMap delDesignElem chgLayout modNotesTx">
        <pc:chgData name="Emily Crose" userId="5a1598ef78992c55" providerId="LiveId" clId="{03B566A7-AF59-4A84-A455-7778D8B06A6E}" dt="2023-05-02T14:59:00.497" v="5007" actId="20577"/>
        <pc:sldMkLst>
          <pc:docMk/>
          <pc:sldMk cId="4073523580" sldId="387"/>
        </pc:sldMkLst>
        <pc:spChg chg="del mod ord">
          <ac:chgData name="Emily Crose" userId="5a1598ef78992c55" providerId="LiveId" clId="{03B566A7-AF59-4A84-A455-7778D8B06A6E}" dt="2023-05-02T14:58:53.762" v="4999" actId="478"/>
          <ac:spMkLst>
            <pc:docMk/>
            <pc:sldMk cId="4073523580" sldId="387"/>
            <ac:spMk id="2" creationId="{83BEC79D-19EE-A67E-D4D0-54FD2F26F465}"/>
          </ac:spMkLst>
        </pc:spChg>
        <pc:spChg chg="add del">
          <ac:chgData name="Emily Crose" userId="5a1598ef78992c55" providerId="LiveId" clId="{03B566A7-AF59-4A84-A455-7778D8B06A6E}" dt="2023-05-02T14:58:12.902" v="4969" actId="26606"/>
          <ac:spMkLst>
            <pc:docMk/>
            <pc:sldMk cId="4073523580" sldId="387"/>
            <ac:spMk id="9" creationId="{6E1232CA-F1A1-4361-A49F-8EAA874C9F94}"/>
          </ac:spMkLst>
        </pc:spChg>
        <pc:spChg chg="add del">
          <ac:chgData name="Emily Crose" userId="5a1598ef78992c55" providerId="LiveId" clId="{03B566A7-AF59-4A84-A455-7778D8B06A6E}" dt="2023-05-02T14:58:12.902" v="4969" actId="26606"/>
          <ac:spMkLst>
            <pc:docMk/>
            <pc:sldMk cId="4073523580" sldId="387"/>
            <ac:spMk id="11" creationId="{A1A3B509-1B47-476E-90FD-247F95A2CB11}"/>
          </ac:spMkLst>
        </pc:spChg>
        <pc:spChg chg="add del">
          <ac:chgData name="Emily Crose" userId="5a1598ef78992c55" providerId="LiveId" clId="{03B566A7-AF59-4A84-A455-7778D8B06A6E}" dt="2023-05-02T14:58:12.902" v="4969" actId="26606"/>
          <ac:spMkLst>
            <pc:docMk/>
            <pc:sldMk cId="4073523580" sldId="387"/>
            <ac:spMk id="13" creationId="{84BAA320-4E97-44D7-8F60-866FAB1C29AD}"/>
          </ac:spMkLst>
        </pc:spChg>
        <pc:spChg chg="add del">
          <ac:chgData name="Emily Crose" userId="5a1598ef78992c55" providerId="LiveId" clId="{03B566A7-AF59-4A84-A455-7778D8B06A6E}" dt="2023-05-02T14:58:21.732" v="4971" actId="26606"/>
          <ac:spMkLst>
            <pc:docMk/>
            <pc:sldMk cId="4073523580" sldId="387"/>
            <ac:spMk id="15" creationId="{6E1232CA-F1A1-4361-A49F-8EAA874C9F94}"/>
          </ac:spMkLst>
        </pc:spChg>
        <pc:spChg chg="add del">
          <ac:chgData name="Emily Crose" userId="5a1598ef78992c55" providerId="LiveId" clId="{03B566A7-AF59-4A84-A455-7778D8B06A6E}" dt="2023-05-02T14:58:21.732" v="4971" actId="26606"/>
          <ac:spMkLst>
            <pc:docMk/>
            <pc:sldMk cId="4073523580" sldId="387"/>
            <ac:spMk id="16" creationId="{B0ACCCAA-477E-48BA-8072-003EA9F1F315}"/>
          </ac:spMkLst>
        </pc:spChg>
        <pc:spChg chg="add del">
          <ac:chgData name="Emily Crose" userId="5a1598ef78992c55" providerId="LiveId" clId="{03B566A7-AF59-4A84-A455-7778D8B06A6E}" dt="2023-05-02T14:58:21.732" v="4971" actId="26606"/>
          <ac:spMkLst>
            <pc:docMk/>
            <pc:sldMk cId="4073523580" sldId="387"/>
            <ac:spMk id="17" creationId="{645C47DD-A863-4C38-9F63-AD22694E82CE}"/>
          </ac:spMkLst>
        </pc:spChg>
        <pc:spChg chg="add del">
          <ac:chgData name="Emily Crose" userId="5a1598ef78992c55" providerId="LiveId" clId="{03B566A7-AF59-4A84-A455-7778D8B06A6E}" dt="2023-05-02T14:58:34.223" v="4973" actId="26606"/>
          <ac:spMkLst>
            <pc:docMk/>
            <pc:sldMk cId="4073523580" sldId="387"/>
            <ac:spMk id="19" creationId="{6E1232CA-F1A1-4361-A49F-8EAA874C9F94}"/>
          </ac:spMkLst>
        </pc:spChg>
        <pc:spChg chg="add del">
          <ac:chgData name="Emily Crose" userId="5a1598ef78992c55" providerId="LiveId" clId="{03B566A7-AF59-4A84-A455-7778D8B06A6E}" dt="2023-05-02T14:58:34.223" v="4973" actId="26606"/>
          <ac:spMkLst>
            <pc:docMk/>
            <pc:sldMk cId="4073523580" sldId="387"/>
            <ac:spMk id="20" creationId="{4D3182AB-C6EC-4B71-8ACB-F4D8DACB9577}"/>
          </ac:spMkLst>
        </pc:spChg>
        <pc:spChg chg="add del">
          <ac:chgData name="Emily Crose" userId="5a1598ef78992c55" providerId="LiveId" clId="{03B566A7-AF59-4A84-A455-7778D8B06A6E}" dt="2023-05-02T14:58:34.223" v="4973" actId="26606"/>
          <ac:spMkLst>
            <pc:docMk/>
            <pc:sldMk cId="4073523580" sldId="387"/>
            <ac:spMk id="21" creationId="{31636832-10CF-47D7-B83B-FBFCFA922BE6}"/>
          </ac:spMkLst>
        </pc:spChg>
        <pc:spChg chg="add del">
          <ac:chgData name="Emily Crose" userId="5a1598ef78992c55" providerId="LiveId" clId="{03B566A7-AF59-4A84-A455-7778D8B06A6E}" dt="2023-05-02T14:58:50.176" v="4998" actId="700"/>
          <ac:spMkLst>
            <pc:docMk/>
            <pc:sldMk cId="4073523580" sldId="387"/>
            <ac:spMk id="26" creationId="{621227B1-1586-4CEF-A0F1-E3C7FFBD4AB7}"/>
          </ac:spMkLst>
        </pc:spChg>
        <pc:spChg chg="add del">
          <ac:chgData name="Emily Crose" userId="5a1598ef78992c55" providerId="LiveId" clId="{03B566A7-AF59-4A84-A455-7778D8B06A6E}" dt="2023-05-02T14:58:50.176" v="4998" actId="700"/>
          <ac:spMkLst>
            <pc:docMk/>
            <pc:sldMk cId="4073523580" sldId="387"/>
            <ac:spMk id="28" creationId="{AD84F4E6-B3B1-40B7-A8C4-2D1683E6F637}"/>
          </ac:spMkLst>
        </pc:spChg>
        <pc:spChg chg="add del">
          <ac:chgData name="Emily Crose" userId="5a1598ef78992c55" providerId="LiveId" clId="{03B566A7-AF59-4A84-A455-7778D8B06A6E}" dt="2023-05-02T14:58:50.176" v="4998" actId="700"/>
          <ac:spMkLst>
            <pc:docMk/>
            <pc:sldMk cId="4073523580" sldId="387"/>
            <ac:spMk id="30" creationId="{67B81D4B-A7B2-4B11-A131-E1B85DFEE4E3}"/>
          </ac:spMkLst>
        </pc:spChg>
        <pc:picChg chg="add mod">
          <ac:chgData name="Emily Crose" userId="5a1598ef78992c55" providerId="LiveId" clId="{03B566A7-AF59-4A84-A455-7778D8B06A6E}" dt="2023-05-02T14:58:34.223" v="4973" actId="26606"/>
          <ac:picMkLst>
            <pc:docMk/>
            <pc:sldMk cId="4073523580" sldId="387"/>
            <ac:picMk id="4" creationId="{B4A2F6D6-77A9-5FF9-43D5-C598871E5B4B}"/>
          </ac:picMkLst>
        </pc:picChg>
      </pc:sldChg>
      <pc:sldChg chg="addSp modSp new mod ord modClrScheme chgLayout modNotesTx">
        <pc:chgData name="Emily Crose" userId="5a1598ef78992c55" providerId="LiveId" clId="{03B566A7-AF59-4A84-A455-7778D8B06A6E}" dt="2023-05-02T21:46:33.726" v="5148"/>
        <pc:sldMkLst>
          <pc:docMk/>
          <pc:sldMk cId="3040268661" sldId="388"/>
        </pc:sldMkLst>
        <pc:spChg chg="mod ord">
          <ac:chgData name="Emily Crose" userId="5a1598ef78992c55" providerId="LiveId" clId="{03B566A7-AF59-4A84-A455-7778D8B06A6E}" dt="2023-05-02T14:59:32.031" v="5041" actId="700"/>
          <ac:spMkLst>
            <pc:docMk/>
            <pc:sldMk cId="3040268661" sldId="388"/>
            <ac:spMk id="2" creationId="{8B578A58-3D6C-C5B3-A6E8-1CBB1D22D9D3}"/>
          </ac:spMkLst>
        </pc:spChg>
        <pc:picChg chg="add mod">
          <ac:chgData name="Emily Crose" userId="5a1598ef78992c55" providerId="LiveId" clId="{03B566A7-AF59-4A84-A455-7778D8B06A6E}" dt="2023-05-02T14:59:37.225" v="5044" actId="962"/>
          <ac:picMkLst>
            <pc:docMk/>
            <pc:sldMk cId="3040268661" sldId="388"/>
            <ac:picMk id="4" creationId="{67ACD25E-9DB1-38F8-D74D-D6D9AE6FB5CF}"/>
          </ac:picMkLst>
        </pc:picChg>
      </pc:sldChg>
      <pc:sldChg chg="addSp delSp modSp new mod ord setBg modClrScheme delDesignElem chgLayout modNotesTx">
        <pc:chgData name="Emily Crose" userId="5a1598ef78992c55" providerId="LiveId" clId="{03B566A7-AF59-4A84-A455-7778D8B06A6E}" dt="2023-05-02T15:09:58.694" v="5144"/>
        <pc:sldMkLst>
          <pc:docMk/>
          <pc:sldMk cId="3003080070" sldId="389"/>
        </pc:sldMkLst>
        <pc:spChg chg="del mod">
          <ac:chgData name="Emily Crose" userId="5a1598ef78992c55" providerId="LiveId" clId="{03B566A7-AF59-4A84-A455-7778D8B06A6E}" dt="2023-05-02T15:09:40.736" v="5112" actId="700"/>
          <ac:spMkLst>
            <pc:docMk/>
            <pc:sldMk cId="3003080070" sldId="389"/>
            <ac:spMk id="2" creationId="{8D04F716-A58F-2404-3C46-FA69E3981315}"/>
          </ac:spMkLst>
        </pc:spChg>
        <pc:spChg chg="del">
          <ac:chgData name="Emily Crose" userId="5a1598ef78992c55" providerId="LiveId" clId="{03B566A7-AF59-4A84-A455-7778D8B06A6E}" dt="2023-05-02T15:07:38.238" v="5107"/>
          <ac:spMkLst>
            <pc:docMk/>
            <pc:sldMk cId="3003080070" sldId="389"/>
            <ac:spMk id="3" creationId="{6BD35D59-8856-B836-BA36-42CCA9825E1F}"/>
          </ac:spMkLst>
        </pc:spChg>
        <pc:spChg chg="add del">
          <ac:chgData name="Emily Crose" userId="5a1598ef78992c55" providerId="LiveId" clId="{03B566A7-AF59-4A84-A455-7778D8B06A6E}" dt="2023-05-02T15:09:40.736" v="5112" actId="700"/>
          <ac:spMkLst>
            <pc:docMk/>
            <pc:sldMk cId="3003080070" sldId="389"/>
            <ac:spMk id="9" creationId="{75F74100-F4C2-C173-EF26-DFF4D5EDB1F5}"/>
          </ac:spMkLst>
        </pc:spChg>
        <pc:spChg chg="add del">
          <ac:chgData name="Emily Crose" userId="5a1598ef78992c55" providerId="LiveId" clId="{03B566A7-AF59-4A84-A455-7778D8B06A6E}" dt="2023-05-02T15:09:40.736" v="5112" actId="700"/>
          <ac:spMkLst>
            <pc:docMk/>
            <pc:sldMk cId="3003080070" sldId="389"/>
            <ac:spMk id="12" creationId="{9792BD17-FF40-4EE5-AC8E-7AE823BAE9D4}"/>
          </ac:spMkLst>
        </pc:spChg>
        <pc:picChg chg="add del mod">
          <ac:chgData name="Emily Crose" userId="5a1598ef78992c55" providerId="LiveId" clId="{03B566A7-AF59-4A84-A455-7778D8B06A6E}" dt="2023-05-02T15:08:47.538" v="5111" actId="478"/>
          <ac:picMkLst>
            <pc:docMk/>
            <pc:sldMk cId="3003080070" sldId="389"/>
            <ac:picMk id="5" creationId="{9406B74A-7AA3-98FB-4C95-539201858C2B}"/>
          </ac:picMkLst>
        </pc:picChg>
        <pc:picChg chg="add mod">
          <ac:chgData name="Emily Crose" userId="5a1598ef78992c55" providerId="LiveId" clId="{03B566A7-AF59-4A84-A455-7778D8B06A6E}" dt="2023-05-02T15:09:47.219" v="5116" actId="26606"/>
          <ac:picMkLst>
            <pc:docMk/>
            <pc:sldMk cId="3003080070" sldId="389"/>
            <ac:picMk id="7" creationId="{C1848F8D-F182-8F95-FD84-DC39999DCF42}"/>
          </ac:picMkLst>
        </pc:picChg>
      </pc:sldChg>
      <pc:sldChg chg="addSp modSp new mod setBg">
        <pc:chgData name="Emily Crose" userId="5a1598ef78992c55" providerId="LiveId" clId="{03B566A7-AF59-4A84-A455-7778D8B06A6E}" dt="2023-05-02T21:54:23.146" v="5830" actId="26606"/>
        <pc:sldMkLst>
          <pc:docMk/>
          <pc:sldMk cId="1911283667" sldId="390"/>
        </pc:sldMkLst>
        <pc:spChg chg="mod">
          <ac:chgData name="Emily Crose" userId="5a1598ef78992c55" providerId="LiveId" clId="{03B566A7-AF59-4A84-A455-7778D8B06A6E}" dt="2023-05-02T21:54:23.146" v="5830" actId="26606"/>
          <ac:spMkLst>
            <pc:docMk/>
            <pc:sldMk cId="1911283667" sldId="390"/>
            <ac:spMk id="2" creationId="{0E09EA0A-629C-4681-289D-862DD0E9905F}"/>
          </ac:spMkLst>
        </pc:spChg>
        <pc:spChg chg="mod">
          <ac:chgData name="Emily Crose" userId="5a1598ef78992c55" providerId="LiveId" clId="{03B566A7-AF59-4A84-A455-7778D8B06A6E}" dt="2023-05-02T21:54:23.146" v="5830" actId="26606"/>
          <ac:spMkLst>
            <pc:docMk/>
            <pc:sldMk cId="1911283667" sldId="390"/>
            <ac:spMk id="3" creationId="{7C5F8C04-AB21-C983-9E91-BFA45FE0CBCA}"/>
          </ac:spMkLst>
        </pc:spChg>
        <pc:spChg chg="add">
          <ac:chgData name="Emily Crose" userId="5a1598ef78992c55" providerId="LiveId" clId="{03B566A7-AF59-4A84-A455-7778D8B06A6E}" dt="2023-05-02T21:54:23.146" v="5830" actId="26606"/>
          <ac:spMkLst>
            <pc:docMk/>
            <pc:sldMk cId="1911283667" sldId="390"/>
            <ac:spMk id="9" creationId="{21B515B6-B916-4A91-B5B0-1431A3B5357A}"/>
          </ac:spMkLst>
        </pc:spChg>
        <pc:spChg chg="add">
          <ac:chgData name="Emily Crose" userId="5a1598ef78992c55" providerId="LiveId" clId="{03B566A7-AF59-4A84-A455-7778D8B06A6E}" dt="2023-05-02T21:54:23.146" v="5830" actId="26606"/>
          <ac:spMkLst>
            <pc:docMk/>
            <pc:sldMk cId="1911283667" sldId="390"/>
            <ac:spMk id="11" creationId="{664FD49F-13EF-4195-9713-CD9CA7225766}"/>
          </ac:spMkLst>
        </pc:spChg>
        <pc:picChg chg="add">
          <ac:chgData name="Emily Crose" userId="5a1598ef78992c55" providerId="LiveId" clId="{03B566A7-AF59-4A84-A455-7778D8B06A6E}" dt="2023-05-02T21:54:23.146" v="5830" actId="26606"/>
          <ac:picMkLst>
            <pc:docMk/>
            <pc:sldMk cId="1911283667" sldId="390"/>
            <ac:picMk id="5" creationId="{BE3F787C-313D-44FF-45F1-FA1A503114EC}"/>
          </ac:picMkLst>
        </pc:picChg>
      </pc:sldChg>
      <pc:sldChg chg="addSp modSp new mod setBg modNotesTx">
        <pc:chgData name="Emily Crose" userId="5a1598ef78992c55" providerId="LiveId" clId="{03B566A7-AF59-4A84-A455-7778D8B06A6E}" dt="2023-05-03T11:01:09.812" v="6607"/>
        <pc:sldMkLst>
          <pc:docMk/>
          <pc:sldMk cId="2035468712" sldId="401"/>
        </pc:sldMkLst>
        <pc:spChg chg="mod">
          <ac:chgData name="Emily Crose" userId="5a1598ef78992c55" providerId="LiveId" clId="{03B566A7-AF59-4A84-A455-7778D8B06A6E}" dt="2023-05-03T11:00:05.193" v="6604" actId="26606"/>
          <ac:spMkLst>
            <pc:docMk/>
            <pc:sldMk cId="2035468712" sldId="401"/>
            <ac:spMk id="2" creationId="{D95E0961-40B9-1C7F-2F56-F6832FA1BD85}"/>
          </ac:spMkLst>
        </pc:spChg>
        <pc:spChg chg="add">
          <ac:chgData name="Emily Crose" userId="5a1598ef78992c55" providerId="LiveId" clId="{03B566A7-AF59-4A84-A455-7778D8B06A6E}" dt="2023-05-03T11:00:05.193" v="6604" actId="26606"/>
          <ac:spMkLst>
            <pc:docMk/>
            <pc:sldMk cId="2035468712" sldId="401"/>
            <ac:spMk id="9" creationId="{D4FD20FA-D55B-4631-9BA9-9D270AFB692A}"/>
          </ac:spMkLst>
        </pc:spChg>
        <pc:spChg chg="add">
          <ac:chgData name="Emily Crose" userId="5a1598ef78992c55" providerId="LiveId" clId="{03B566A7-AF59-4A84-A455-7778D8B06A6E}" dt="2023-05-03T11:00:05.193" v="6604" actId="26606"/>
          <ac:spMkLst>
            <pc:docMk/>
            <pc:sldMk cId="2035468712" sldId="401"/>
            <ac:spMk id="11" creationId="{8EF2D61B-AD01-41B6-8269-7B39C16232EC}"/>
          </ac:spMkLst>
        </pc:spChg>
        <pc:picChg chg="add mod">
          <ac:chgData name="Emily Crose" userId="5a1598ef78992c55" providerId="LiveId" clId="{03B566A7-AF59-4A84-A455-7778D8B06A6E}" dt="2023-05-03T11:00:05.193" v="6604" actId="26606"/>
          <ac:picMkLst>
            <pc:docMk/>
            <pc:sldMk cId="2035468712" sldId="401"/>
            <ac:picMk id="4" creationId="{0CA9C602-4F9C-1C1C-6077-00B0816E4DBA}"/>
          </ac:picMkLst>
        </pc:pic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00F44577-129D-40E5-BEDC-015063EC6712}"/>
    <pc:docChg chg="addSld delSld modSld">
      <pc:chgData name="Emily Crose" userId="5a1598ef78992c55" providerId="LiveId" clId="{00F44577-129D-40E5-BEDC-015063EC6712}" dt="2023-05-01T16:19:05.336" v="2" actId="47"/>
      <pc:docMkLst>
        <pc:docMk/>
      </pc:docMkLst>
      <pc:sldChg chg="del">
        <pc:chgData name="Emily Crose" userId="5a1598ef78992c55" providerId="LiveId" clId="{00F44577-129D-40E5-BEDC-015063EC6712}" dt="2023-05-01T16:19:05.336" v="2" actId="47"/>
        <pc:sldMkLst>
          <pc:docMk/>
          <pc:sldMk cId="1605440027" sldId="334"/>
        </pc:sldMkLst>
      </pc:sldChg>
      <pc:sldChg chg="delSp add setBg delDesignElem">
        <pc:chgData name="Emily Crose" userId="5a1598ef78992c55" providerId="LiveId" clId="{00F44577-129D-40E5-BEDC-015063EC6712}" dt="2023-05-01T16:18:49.332" v="1"/>
        <pc:sldMkLst>
          <pc:docMk/>
          <pc:sldMk cId="388085686" sldId="341"/>
        </pc:sldMkLst>
        <pc:spChg chg="del">
          <ac:chgData name="Emily Crose" userId="5a1598ef78992c55" providerId="LiveId" clId="{00F44577-129D-40E5-BEDC-015063EC6712}" dt="2023-05-01T16:18:49.332" v="1"/>
          <ac:spMkLst>
            <pc:docMk/>
            <pc:sldMk cId="388085686" sldId="341"/>
            <ac:spMk id="8" creationId="{F1ACBE00-0221-433D-8EA5-D9D7B45F35BE}"/>
          </ac:spMkLst>
        </pc:spChg>
      </pc:sldChg>
      <pc:sldChg chg="add">
        <pc:chgData name="Emily Crose" userId="5a1598ef78992c55" providerId="LiveId" clId="{00F44577-129D-40E5-BEDC-015063EC6712}" dt="2023-05-01T16:18:49.332" v="1"/>
        <pc:sldMkLst>
          <pc:docMk/>
          <pc:sldMk cId="4024114522" sldId="343"/>
        </pc:sldMkLst>
      </pc:sldChg>
      <pc:sldChg chg="add">
        <pc:chgData name="Emily Crose" userId="5a1598ef78992c55" providerId="LiveId" clId="{00F44577-129D-40E5-BEDC-015063EC6712}" dt="2023-05-01T16:18:49.332" v="1"/>
        <pc:sldMkLst>
          <pc:docMk/>
          <pc:sldMk cId="519421666" sldId="344"/>
        </pc:sldMkLst>
      </pc:sldChg>
      <pc:sldChg chg="add">
        <pc:chgData name="Emily Crose" userId="5a1598ef78992c55" providerId="LiveId" clId="{00F44577-129D-40E5-BEDC-015063EC6712}" dt="2023-05-01T16:18:49.332" v="1"/>
        <pc:sldMkLst>
          <pc:docMk/>
          <pc:sldMk cId="3285437140" sldId="345"/>
        </pc:sldMkLst>
      </pc:sldChg>
      <pc:sldChg chg="add">
        <pc:chgData name="Emily Crose" userId="5a1598ef78992c55" providerId="LiveId" clId="{00F44577-129D-40E5-BEDC-015063EC6712}" dt="2023-05-01T16:18:49.332" v="1"/>
        <pc:sldMkLst>
          <pc:docMk/>
          <pc:sldMk cId="1348418728" sldId="346"/>
        </pc:sldMkLst>
      </pc:sldChg>
      <pc:sldChg chg="add">
        <pc:chgData name="Emily Crose" userId="5a1598ef78992c55" providerId="LiveId" clId="{00F44577-129D-40E5-BEDC-015063EC6712}" dt="2023-05-01T16:18:49.332" v="1"/>
        <pc:sldMkLst>
          <pc:docMk/>
          <pc:sldMk cId="4163456400" sldId="347"/>
        </pc:sldMkLst>
      </pc:sldChg>
      <pc:sldChg chg="add">
        <pc:chgData name="Emily Crose" userId="5a1598ef78992c55" providerId="LiveId" clId="{00F44577-129D-40E5-BEDC-015063EC6712}" dt="2023-05-01T16:18:49.332" v="1"/>
        <pc:sldMkLst>
          <pc:docMk/>
          <pc:sldMk cId="1170518698" sldId="348"/>
        </pc:sldMkLst>
      </pc:sldChg>
      <pc:sldChg chg="add">
        <pc:chgData name="Emily Crose" userId="5a1598ef78992c55" providerId="LiveId" clId="{00F44577-129D-40E5-BEDC-015063EC6712}" dt="2023-05-01T16:18:49.332" v="1"/>
        <pc:sldMkLst>
          <pc:docMk/>
          <pc:sldMk cId="3430215471" sldId="349"/>
        </pc:sldMkLst>
      </pc:sldChg>
      <pc:sldChg chg="add">
        <pc:chgData name="Emily Crose" userId="5a1598ef78992c55" providerId="LiveId" clId="{00F44577-129D-40E5-BEDC-015063EC6712}" dt="2023-05-01T16:18:49.332" v="1"/>
        <pc:sldMkLst>
          <pc:docMk/>
          <pc:sldMk cId="2075043891" sldId="350"/>
        </pc:sldMkLst>
      </pc:sldChg>
      <pc:sldChg chg="del">
        <pc:chgData name="Emily Crose" userId="5a1598ef78992c55" providerId="LiveId" clId="{00F44577-129D-40E5-BEDC-015063EC6712}" dt="2023-05-01T16:19:05.336" v="2" actId="47"/>
        <pc:sldMkLst>
          <pc:docMk/>
          <pc:sldMk cId="4216173775" sldId="353"/>
        </pc:sldMkLst>
      </pc:sldChg>
      <pc:sldChg chg="del">
        <pc:chgData name="Emily Crose" userId="5a1598ef78992c55" providerId="LiveId" clId="{00F44577-129D-40E5-BEDC-015063EC6712}" dt="2023-05-01T16:19:05.336" v="2" actId="47"/>
        <pc:sldMkLst>
          <pc:docMk/>
          <pc:sldMk cId="2150080046" sldId="354"/>
        </pc:sldMkLst>
      </pc:sldChg>
      <pc:sldChg chg="del">
        <pc:chgData name="Emily Crose" userId="5a1598ef78992c55" providerId="LiveId" clId="{00F44577-129D-40E5-BEDC-015063EC6712}" dt="2023-05-01T16:19:05.336" v="2" actId="47"/>
        <pc:sldMkLst>
          <pc:docMk/>
          <pc:sldMk cId="3139138839" sldId="355"/>
        </pc:sldMkLst>
      </pc:sldChg>
      <pc:sldChg chg="del">
        <pc:chgData name="Emily Crose" userId="5a1598ef78992c55" providerId="LiveId" clId="{00F44577-129D-40E5-BEDC-015063EC6712}" dt="2023-05-01T16:19:05.336" v="2" actId="47"/>
        <pc:sldMkLst>
          <pc:docMk/>
          <pc:sldMk cId="1384823188" sldId="356"/>
        </pc:sldMkLst>
      </pc:sldChg>
      <pc:sldChg chg="del">
        <pc:chgData name="Emily Crose" userId="5a1598ef78992c55" providerId="LiveId" clId="{00F44577-129D-40E5-BEDC-015063EC6712}" dt="2023-05-01T16:19:05.336" v="2" actId="47"/>
        <pc:sldMkLst>
          <pc:docMk/>
          <pc:sldMk cId="1992496773" sldId="357"/>
        </pc:sldMkLst>
      </pc:sldChg>
      <pc:sldChg chg="del">
        <pc:chgData name="Emily Crose" userId="5a1598ef78992c55" providerId="LiveId" clId="{00F44577-129D-40E5-BEDC-015063EC6712}" dt="2023-05-01T16:19:05.336" v="2" actId="47"/>
        <pc:sldMkLst>
          <pc:docMk/>
          <pc:sldMk cId="3727756955" sldId="358"/>
        </pc:sldMkLst>
      </pc:sldChg>
      <pc:sldChg chg="del">
        <pc:chgData name="Emily Crose" userId="5a1598ef78992c55" providerId="LiveId" clId="{00F44577-129D-40E5-BEDC-015063EC6712}" dt="2023-05-01T16:19:05.336" v="2" actId="47"/>
        <pc:sldMkLst>
          <pc:docMk/>
          <pc:sldMk cId="2883485329" sldId="359"/>
        </pc:sldMkLst>
      </pc:sldChg>
      <pc:sldChg chg="del">
        <pc:chgData name="Emily Crose" userId="5a1598ef78992c55" providerId="LiveId" clId="{00F44577-129D-40E5-BEDC-015063EC6712}" dt="2023-05-01T16:19:05.336" v="2" actId="47"/>
        <pc:sldMkLst>
          <pc:docMk/>
          <pc:sldMk cId="3573472314" sldId="360"/>
        </pc:sldMkLst>
      </pc:sldChg>
      <pc:sldChg chg="del">
        <pc:chgData name="Emily Crose" userId="5a1598ef78992c55" providerId="LiveId" clId="{00F44577-129D-40E5-BEDC-015063EC6712}" dt="2023-05-01T16:19:05.336" v="2" actId="47"/>
        <pc:sldMkLst>
          <pc:docMk/>
          <pc:sldMk cId="1811974683" sldId="361"/>
        </pc:sldMkLst>
      </pc:sldChg>
      <pc:sldChg chg="del">
        <pc:chgData name="Emily Crose" userId="5a1598ef78992c55" providerId="LiveId" clId="{00F44577-129D-40E5-BEDC-015063EC6712}" dt="2023-05-01T16:19:05.336" v="2" actId="47"/>
        <pc:sldMkLst>
          <pc:docMk/>
          <pc:sldMk cId="432940879" sldId="362"/>
        </pc:sldMkLst>
      </pc:sldChg>
      <pc:sldChg chg="del">
        <pc:chgData name="Emily Crose" userId="5a1598ef78992c55" providerId="LiveId" clId="{00F44577-129D-40E5-BEDC-015063EC6712}" dt="2023-05-01T16:19:05.336" v="2" actId="47"/>
        <pc:sldMkLst>
          <pc:docMk/>
          <pc:sldMk cId="1825534726" sldId="363"/>
        </pc:sldMkLst>
      </pc:sldChg>
      <pc:sldChg chg="del">
        <pc:chgData name="Emily Crose" userId="5a1598ef78992c55" providerId="LiveId" clId="{00F44577-129D-40E5-BEDC-015063EC6712}" dt="2023-05-01T16:19:05.336" v="2" actId="47"/>
        <pc:sldMkLst>
          <pc:docMk/>
          <pc:sldMk cId="3892447009" sldId="364"/>
        </pc:sldMkLst>
      </pc:sldChg>
      <pc:sldChg chg="del">
        <pc:chgData name="Emily Crose" userId="5a1598ef78992c55" providerId="LiveId" clId="{00F44577-129D-40E5-BEDC-015063EC6712}" dt="2023-05-01T16:19:05.336" v="2" actId="47"/>
        <pc:sldMkLst>
          <pc:docMk/>
          <pc:sldMk cId="3997966792" sldId="365"/>
        </pc:sldMkLst>
      </pc:sldChg>
      <pc:sldChg chg="del">
        <pc:chgData name="Emily Crose" userId="5a1598ef78992c55" providerId="LiveId" clId="{00F44577-129D-40E5-BEDC-015063EC6712}" dt="2023-05-01T16:19:05.336" v="2" actId="47"/>
        <pc:sldMkLst>
          <pc:docMk/>
          <pc:sldMk cId="867617353" sldId="366"/>
        </pc:sldMkLst>
      </pc:sldChg>
      <pc:sldChg chg="del">
        <pc:chgData name="Emily Crose" userId="5a1598ef78992c55" providerId="LiveId" clId="{00F44577-129D-40E5-BEDC-015063EC6712}" dt="2023-05-01T16:19:05.336" v="2" actId="47"/>
        <pc:sldMkLst>
          <pc:docMk/>
          <pc:sldMk cId="1085045373" sldId="367"/>
        </pc:sldMkLst>
      </pc:sldChg>
      <pc:sldChg chg="del">
        <pc:chgData name="Emily Crose" userId="5a1598ef78992c55" providerId="LiveId" clId="{00F44577-129D-40E5-BEDC-015063EC6712}" dt="2023-05-01T16:19:05.336" v="2" actId="47"/>
        <pc:sldMkLst>
          <pc:docMk/>
          <pc:sldMk cId="2798942162" sldId="368"/>
        </pc:sldMkLst>
      </pc:sldChg>
      <pc:sldChg chg="del">
        <pc:chgData name="Emily Crose" userId="5a1598ef78992c55" providerId="LiveId" clId="{00F44577-129D-40E5-BEDC-015063EC6712}" dt="2023-05-01T16:19:05.336" v="2" actId="47"/>
        <pc:sldMkLst>
          <pc:docMk/>
          <pc:sldMk cId="954812562" sldId="369"/>
        </pc:sldMkLst>
      </pc:sldChg>
      <pc:sldChg chg="del">
        <pc:chgData name="Emily Crose" userId="5a1598ef78992c55" providerId="LiveId" clId="{00F44577-129D-40E5-BEDC-015063EC6712}" dt="2023-05-01T16:19:05.336" v="2" actId="47"/>
        <pc:sldMkLst>
          <pc:docMk/>
          <pc:sldMk cId="382635199" sldId="370"/>
        </pc:sldMkLst>
      </pc:sldChg>
      <pc:sldChg chg="del">
        <pc:chgData name="Emily Crose" userId="5a1598ef78992c55" providerId="LiveId" clId="{00F44577-129D-40E5-BEDC-015063EC6712}" dt="2023-05-01T16:19:05.336" v="2" actId="47"/>
        <pc:sldMkLst>
          <pc:docMk/>
          <pc:sldMk cId="4002996732" sldId="371"/>
        </pc:sldMkLst>
      </pc:sldChg>
      <pc:sldChg chg="del">
        <pc:chgData name="Emily Crose" userId="5a1598ef78992c55" providerId="LiveId" clId="{00F44577-129D-40E5-BEDC-015063EC6712}" dt="2023-05-01T16:19:05.336" v="2" actId="47"/>
        <pc:sldMkLst>
          <pc:docMk/>
          <pc:sldMk cId="1085350101" sldId="372"/>
        </pc:sldMkLst>
      </pc:sldChg>
      <pc:sldChg chg="del">
        <pc:chgData name="Emily Crose" userId="5a1598ef78992c55" providerId="LiveId" clId="{00F44577-129D-40E5-BEDC-015063EC6712}" dt="2023-05-01T16:19:05.336" v="2" actId="47"/>
        <pc:sldMkLst>
          <pc:docMk/>
          <pc:sldMk cId="1012799144" sldId="373"/>
        </pc:sldMkLst>
      </pc:sldChg>
      <pc:sldChg chg="del">
        <pc:chgData name="Emily Crose" userId="5a1598ef78992c55" providerId="LiveId" clId="{00F44577-129D-40E5-BEDC-015063EC6712}" dt="2023-05-01T16:19:05.336" v="2" actId="47"/>
        <pc:sldMkLst>
          <pc:docMk/>
          <pc:sldMk cId="523864503" sldId="374"/>
        </pc:sldMkLst>
      </pc:sldChg>
      <pc:sldChg chg="del">
        <pc:chgData name="Emily Crose" userId="5a1598ef78992c55" providerId="LiveId" clId="{00F44577-129D-40E5-BEDC-015063EC6712}" dt="2023-05-01T16:19:05.336" v="2" actId="47"/>
        <pc:sldMkLst>
          <pc:docMk/>
          <pc:sldMk cId="3003931667" sldId="375"/>
        </pc:sldMkLst>
      </pc:sldChg>
      <pc:sldChg chg="del">
        <pc:chgData name="Emily Crose" userId="5a1598ef78992c55" providerId="LiveId" clId="{00F44577-129D-40E5-BEDC-015063EC6712}" dt="2023-05-01T16:19:05.336" v="2" actId="47"/>
        <pc:sldMkLst>
          <pc:docMk/>
          <pc:sldMk cId="667485063" sldId="376"/>
        </pc:sldMkLst>
      </pc:sldChg>
      <pc:sldChg chg="del">
        <pc:chgData name="Emily Crose" userId="5a1598ef78992c55" providerId="LiveId" clId="{00F44577-129D-40E5-BEDC-015063EC6712}" dt="2023-05-01T16:19:05.336" v="2" actId="47"/>
        <pc:sldMkLst>
          <pc:docMk/>
          <pc:sldMk cId="1510737901" sldId="377"/>
        </pc:sldMkLst>
      </pc:sldChg>
      <pc:sldChg chg="del">
        <pc:chgData name="Emily Crose" userId="5a1598ef78992c55" providerId="LiveId" clId="{00F44577-129D-40E5-BEDC-015063EC6712}" dt="2023-05-01T16:19:05.336" v="2" actId="47"/>
        <pc:sldMkLst>
          <pc:docMk/>
          <pc:sldMk cId="4188481086" sldId="378"/>
        </pc:sldMkLst>
      </pc:sldChg>
      <pc:sldChg chg="del">
        <pc:chgData name="Emily Crose" userId="5a1598ef78992c55" providerId="LiveId" clId="{00F44577-129D-40E5-BEDC-015063EC6712}" dt="2023-05-01T16:19:05.336" v="2" actId="47"/>
        <pc:sldMkLst>
          <pc:docMk/>
          <pc:sldMk cId="2893875314" sldId="379"/>
        </pc:sldMkLst>
      </pc:sldChg>
      <pc:sldChg chg="del">
        <pc:chgData name="Emily Crose" userId="5a1598ef78992c55" providerId="LiveId" clId="{00F44577-129D-40E5-BEDC-015063EC6712}" dt="2023-05-01T16:19:05.336" v="2" actId="47"/>
        <pc:sldMkLst>
          <pc:docMk/>
          <pc:sldMk cId="962805028" sldId="380"/>
        </pc:sldMkLst>
      </pc:sldChg>
      <pc:sldChg chg="del">
        <pc:chgData name="Emily Crose" userId="5a1598ef78992c55" providerId="LiveId" clId="{00F44577-129D-40E5-BEDC-015063EC6712}" dt="2023-05-01T16:19:05.336" v="2" actId="47"/>
        <pc:sldMkLst>
          <pc:docMk/>
          <pc:sldMk cId="3398693364" sldId="381"/>
        </pc:sldMkLst>
      </pc:sldChg>
      <pc:sldChg chg="del">
        <pc:chgData name="Emily Crose" userId="5a1598ef78992c55" providerId="LiveId" clId="{00F44577-129D-40E5-BEDC-015063EC6712}" dt="2023-05-01T16:19:05.336" v="2" actId="47"/>
        <pc:sldMkLst>
          <pc:docMk/>
          <pc:sldMk cId="2493830669" sldId="382"/>
        </pc:sldMkLst>
      </pc:sldChg>
      <pc:sldChg chg="del">
        <pc:chgData name="Emily Crose" userId="5a1598ef78992c55" providerId="LiveId" clId="{00F44577-129D-40E5-BEDC-015063EC6712}" dt="2023-05-01T16:19:05.336" v="2" actId="47"/>
        <pc:sldMkLst>
          <pc:docMk/>
          <pc:sldMk cId="3880790126" sldId="383"/>
        </pc:sldMkLst>
      </pc:sldChg>
      <pc:sldChg chg="del">
        <pc:chgData name="Emily Crose" userId="5a1598ef78992c55" providerId="LiveId" clId="{00F44577-129D-40E5-BEDC-015063EC6712}" dt="2023-05-01T16:19:05.336" v="2" actId="47"/>
        <pc:sldMkLst>
          <pc:docMk/>
          <pc:sldMk cId="3113467826" sldId="384"/>
        </pc:sldMkLst>
      </pc:sldChg>
      <pc:sldChg chg="del">
        <pc:chgData name="Emily Crose" userId="5a1598ef78992c55" providerId="LiveId" clId="{00F44577-129D-40E5-BEDC-015063EC6712}" dt="2023-05-01T16:19:05.336" v="2" actId="47"/>
        <pc:sldMkLst>
          <pc:docMk/>
          <pc:sldMk cId="3014039604" sldId="385"/>
        </pc:sldMkLst>
      </pc:sldChg>
      <pc:sldChg chg="del">
        <pc:chgData name="Emily Crose" userId="5a1598ef78992c55" providerId="LiveId" clId="{00F44577-129D-40E5-BEDC-015063EC6712}" dt="2023-05-01T16:19:05.336" v="2" actId="47"/>
        <pc:sldMkLst>
          <pc:docMk/>
          <pc:sldMk cId="3081742766" sldId="386"/>
        </pc:sldMkLst>
      </pc:sldChg>
      <pc:sldChg chg="del">
        <pc:chgData name="Emily Crose" userId="5a1598ef78992c55" providerId="LiveId" clId="{00F44577-129D-40E5-BEDC-015063EC6712}" dt="2023-05-01T16:19:05.336" v="2" actId="47"/>
        <pc:sldMkLst>
          <pc:docMk/>
          <pc:sldMk cId="2605516814" sldId="387"/>
        </pc:sldMkLst>
      </pc:sldChg>
      <pc:sldChg chg="del">
        <pc:chgData name="Emily Crose" userId="5a1598ef78992c55" providerId="LiveId" clId="{00F44577-129D-40E5-BEDC-015063EC6712}" dt="2023-05-01T16:19:05.336" v="2" actId="47"/>
        <pc:sldMkLst>
          <pc:docMk/>
          <pc:sldMk cId="872808354" sldId="388"/>
        </pc:sldMkLst>
      </pc:sldChg>
      <pc:sldChg chg="del">
        <pc:chgData name="Emily Crose" userId="5a1598ef78992c55" providerId="LiveId" clId="{00F44577-129D-40E5-BEDC-015063EC6712}" dt="2023-05-01T16:19:05.336" v="2" actId="47"/>
        <pc:sldMkLst>
          <pc:docMk/>
          <pc:sldMk cId="3291579710" sldId="389"/>
        </pc:sldMkLst>
      </pc:sldChg>
      <pc:sldChg chg="del">
        <pc:chgData name="Emily Crose" userId="5a1598ef78992c55" providerId="LiveId" clId="{00F44577-129D-40E5-BEDC-015063EC6712}" dt="2023-05-01T16:19:05.336" v="2" actId="47"/>
        <pc:sldMkLst>
          <pc:docMk/>
          <pc:sldMk cId="1243247152" sldId="390"/>
        </pc:sldMkLst>
      </pc:sldChg>
      <pc:sldChg chg="del">
        <pc:chgData name="Emily Crose" userId="5a1598ef78992c55" providerId="LiveId" clId="{00F44577-129D-40E5-BEDC-015063EC6712}" dt="2023-05-01T16:19:05.336" v="2" actId="47"/>
        <pc:sldMkLst>
          <pc:docMk/>
          <pc:sldMk cId="3628648883" sldId="391"/>
        </pc:sldMkLst>
      </pc:sldChg>
      <pc:sldChg chg="del">
        <pc:chgData name="Emily Crose" userId="5a1598ef78992c55" providerId="LiveId" clId="{00F44577-129D-40E5-BEDC-015063EC6712}" dt="2023-05-01T16:19:05.336" v="2" actId="47"/>
        <pc:sldMkLst>
          <pc:docMk/>
          <pc:sldMk cId="1534963616" sldId="392"/>
        </pc:sldMkLst>
      </pc:sldChg>
      <pc:sldChg chg="del">
        <pc:chgData name="Emily Crose" userId="5a1598ef78992c55" providerId="LiveId" clId="{00F44577-129D-40E5-BEDC-015063EC6712}" dt="2023-05-01T16:19:05.336" v="2" actId="47"/>
        <pc:sldMkLst>
          <pc:docMk/>
          <pc:sldMk cId="1548618077" sldId="393"/>
        </pc:sldMkLst>
      </pc:sldChg>
      <pc:sldChg chg="del">
        <pc:chgData name="Emily Crose" userId="5a1598ef78992c55" providerId="LiveId" clId="{00F44577-129D-40E5-BEDC-015063EC6712}" dt="2023-05-01T16:19:05.336" v="2" actId="47"/>
        <pc:sldMkLst>
          <pc:docMk/>
          <pc:sldMk cId="1561490378" sldId="394"/>
        </pc:sldMkLst>
      </pc:sldChg>
      <pc:sldChg chg="del">
        <pc:chgData name="Emily Crose" userId="5a1598ef78992c55" providerId="LiveId" clId="{00F44577-129D-40E5-BEDC-015063EC6712}" dt="2023-05-01T16:19:05.336" v="2" actId="47"/>
        <pc:sldMkLst>
          <pc:docMk/>
          <pc:sldMk cId="2491564773" sldId="395"/>
        </pc:sldMkLst>
      </pc:sldChg>
      <pc:sldChg chg="del">
        <pc:chgData name="Emily Crose" userId="5a1598ef78992c55" providerId="LiveId" clId="{00F44577-129D-40E5-BEDC-015063EC6712}" dt="2023-05-01T16:19:05.336" v="2" actId="47"/>
        <pc:sldMkLst>
          <pc:docMk/>
          <pc:sldMk cId="1980398483" sldId="396"/>
        </pc:sldMkLst>
      </pc:sldChg>
      <pc:sldChg chg="del">
        <pc:chgData name="Emily Crose" userId="5a1598ef78992c55" providerId="LiveId" clId="{00F44577-129D-40E5-BEDC-015063EC6712}" dt="2023-05-01T16:19:05.336" v="2" actId="47"/>
        <pc:sldMkLst>
          <pc:docMk/>
          <pc:sldMk cId="2522495113" sldId="397"/>
        </pc:sldMkLst>
      </pc:sldChg>
      <pc:sldChg chg="del">
        <pc:chgData name="Emily Crose" userId="5a1598ef78992c55" providerId="LiveId" clId="{00F44577-129D-40E5-BEDC-015063EC6712}" dt="2023-05-01T16:19:05.336" v="2" actId="47"/>
        <pc:sldMkLst>
          <pc:docMk/>
          <pc:sldMk cId="1170470974" sldId="398"/>
        </pc:sldMkLst>
      </pc:sldChg>
    </pc:docChg>
  </pc:docChgLst>
  <pc:docChgLst>
    <pc:chgData name="Emily Crose" userId="5a1598ef78992c55" providerId="LiveId" clId="{F57A978D-9C41-467A-AF43-A356F6680E2B}"/>
    <pc:docChg chg="undo custSel addSld delSld modSld sldOrd">
      <pc:chgData name="Emily Crose" userId="5a1598ef78992c55" providerId="LiveId" clId="{F57A978D-9C41-467A-AF43-A356F6680E2B}" dt="2023-06-21T15:02:37.293" v="1619" actId="26606"/>
      <pc:docMkLst>
        <pc:docMk/>
      </pc:docMkLst>
      <pc:sldChg chg="addSp delSp modSp mod setBg setClrOvrMap delDesignElem">
        <pc:chgData name="Emily Crose" userId="5a1598ef78992c55" providerId="LiveId" clId="{F57A978D-9C41-467A-AF43-A356F6680E2B}" dt="2023-06-21T13:59:43.091" v="127" actId="26606"/>
        <pc:sldMkLst>
          <pc:docMk/>
          <pc:sldMk cId="1938681844" sldId="256"/>
        </pc:sldMkLst>
        <pc:spChg chg="mod">
          <ac:chgData name="Emily Crose" userId="5a1598ef78992c55" providerId="LiveId" clId="{F57A978D-9C41-467A-AF43-A356F6680E2B}" dt="2023-06-21T13:59:43.091" v="127" actId="26606"/>
          <ac:spMkLst>
            <pc:docMk/>
            <pc:sldMk cId="1938681844" sldId="256"/>
            <ac:spMk id="2" creationId="{E84EBFFF-D976-C46F-C884-33E6C3D3D040}"/>
          </ac:spMkLst>
        </pc:spChg>
        <pc:spChg chg="mod">
          <ac:chgData name="Emily Crose" userId="5a1598ef78992c55" providerId="LiveId" clId="{F57A978D-9C41-467A-AF43-A356F6680E2B}" dt="2023-06-21T13:59:43.091" v="127" actId="26606"/>
          <ac:spMkLst>
            <pc:docMk/>
            <pc:sldMk cId="1938681844" sldId="256"/>
            <ac:spMk id="3" creationId="{AF3ACA5B-2163-AEC4-7BB9-C0423A72604D}"/>
          </ac:spMkLst>
        </pc:spChg>
        <pc:spChg chg="add del">
          <ac:chgData name="Emily Crose" userId="5a1598ef78992c55" providerId="LiveId" clId="{F57A978D-9C41-467A-AF43-A356F6680E2B}" dt="2023-06-21T13:59:43.091" v="127" actId="26606"/>
          <ac:spMkLst>
            <pc:docMk/>
            <pc:sldMk cId="1938681844" sldId="256"/>
            <ac:spMk id="23" creationId="{049D8DFA-139C-473F-838D-D33ABE8856C7}"/>
          </ac:spMkLst>
        </pc:spChg>
        <pc:spChg chg="add del">
          <ac:chgData name="Emily Crose" userId="5a1598ef78992c55" providerId="LiveId" clId="{F57A978D-9C41-467A-AF43-A356F6680E2B}" dt="2023-06-21T13:59:43.091" v="127" actId="26606"/>
          <ac:spMkLst>
            <pc:docMk/>
            <pc:sldMk cId="1938681844" sldId="256"/>
            <ac:spMk id="24" creationId="{CB972422-B794-4FA8-BCC6-BAF6938A1B53}"/>
          </ac:spMkLst>
        </pc:spChg>
        <pc:spChg chg="add del">
          <ac:chgData name="Emily Crose" userId="5a1598ef78992c55" providerId="LiveId" clId="{F57A978D-9C41-467A-AF43-A356F6680E2B}" dt="2023-06-21T13:59:43.091" v="127" actId="26606"/>
          <ac:spMkLst>
            <pc:docMk/>
            <pc:sldMk cId="1938681844" sldId="256"/>
            <ac:spMk id="26" creationId="{89DE9E2B-5611-49C8-862E-AD4D43A8AA6D}"/>
          </ac:spMkLst>
        </pc:spChg>
        <pc:spChg chg="add del">
          <ac:chgData name="Emily Crose" userId="5a1598ef78992c55" providerId="LiveId" clId="{F57A978D-9C41-467A-AF43-A356F6680E2B}" dt="2023-06-21T13:59:43.091" v="127" actId="26606"/>
          <ac:spMkLst>
            <pc:docMk/>
            <pc:sldMk cId="1938681844" sldId="256"/>
            <ac:spMk id="30" creationId="{519C7155-1644-4C60-B0B5-32B1800D6044}"/>
          </ac:spMkLst>
        </pc:spChg>
        <pc:spChg chg="add del">
          <ac:chgData name="Emily Crose" userId="5a1598ef78992c55" providerId="LiveId" clId="{F57A978D-9C41-467A-AF43-A356F6680E2B}" dt="2023-06-21T13:59:03.217" v="120" actId="26606"/>
          <ac:spMkLst>
            <pc:docMk/>
            <pc:sldMk cId="1938681844" sldId="256"/>
            <ac:spMk id="37" creationId="{63AB6029-A451-4655-B134-B1E2F0B38E35}"/>
          </ac:spMkLst>
        </pc:spChg>
        <pc:spChg chg="add del">
          <ac:chgData name="Emily Crose" userId="5a1598ef78992c55" providerId="LiveId" clId="{F57A978D-9C41-467A-AF43-A356F6680E2B}" dt="2023-06-21T13:59:03.217" v="120" actId="26606"/>
          <ac:spMkLst>
            <pc:docMk/>
            <pc:sldMk cId="1938681844" sldId="256"/>
            <ac:spMk id="46" creationId="{61FDF953-BB1D-4C68-BBB4-FE11E33D6EE1}"/>
          </ac:spMkLst>
        </pc:spChg>
        <pc:spChg chg="add del">
          <ac:chgData name="Emily Crose" userId="5a1598ef78992c55" providerId="LiveId" clId="{F57A978D-9C41-467A-AF43-A356F6680E2B}" dt="2023-06-21T13:59:12.059" v="122" actId="26606"/>
          <ac:spMkLst>
            <pc:docMk/>
            <pc:sldMk cId="1938681844" sldId="256"/>
            <ac:spMk id="50" creationId="{C806A816-7D72-476D-8E5F-431F40A2D759}"/>
          </ac:spMkLst>
        </pc:spChg>
        <pc:spChg chg="del">
          <ac:chgData name="Emily Crose" userId="5a1598ef78992c55" providerId="LiveId" clId="{F57A978D-9C41-467A-AF43-A356F6680E2B}" dt="2023-06-21T13:08:33.394" v="32"/>
          <ac:spMkLst>
            <pc:docMk/>
            <pc:sldMk cId="1938681844" sldId="256"/>
            <ac:spMk id="55" creationId="{E6CDEF48-4491-458B-A7CC-DB7F35D5AF7C}"/>
          </ac:spMkLst>
        </pc:spChg>
        <pc:spChg chg="del">
          <ac:chgData name="Emily Crose" userId="5a1598ef78992c55" providerId="LiveId" clId="{F57A978D-9C41-467A-AF43-A356F6680E2B}" dt="2023-06-21T13:08:33.394" v="32"/>
          <ac:spMkLst>
            <pc:docMk/>
            <pc:sldMk cId="1938681844" sldId="256"/>
            <ac:spMk id="56" creationId="{1A6D86F0-98E0-4468-9315-41BF7B0F2E68}"/>
          </ac:spMkLst>
        </pc:spChg>
        <pc:spChg chg="del">
          <ac:chgData name="Emily Crose" userId="5a1598ef78992c55" providerId="LiveId" clId="{F57A978D-9C41-467A-AF43-A356F6680E2B}" dt="2023-06-21T13:08:33.394" v="32"/>
          <ac:spMkLst>
            <pc:docMk/>
            <pc:sldMk cId="1938681844" sldId="256"/>
            <ac:spMk id="57" creationId="{CE957058-57AD-46A9-BAE9-7145CB3504F9}"/>
          </ac:spMkLst>
        </pc:spChg>
        <pc:spChg chg="add del">
          <ac:chgData name="Emily Crose" userId="5a1598ef78992c55" providerId="LiveId" clId="{F57A978D-9C41-467A-AF43-A356F6680E2B}" dt="2023-06-21T13:59:15.208" v="124" actId="26606"/>
          <ac:spMkLst>
            <pc:docMk/>
            <pc:sldMk cId="1938681844" sldId="256"/>
            <ac:spMk id="58" creationId="{E6CDEF48-4491-458B-A7CC-DB7F35D5AF7C}"/>
          </ac:spMkLst>
        </pc:spChg>
        <pc:spChg chg="add del">
          <ac:chgData name="Emily Crose" userId="5a1598ef78992c55" providerId="LiveId" clId="{F57A978D-9C41-467A-AF43-A356F6680E2B}" dt="2023-06-21T13:59:15.208" v="124" actId="26606"/>
          <ac:spMkLst>
            <pc:docMk/>
            <pc:sldMk cId="1938681844" sldId="256"/>
            <ac:spMk id="59" creationId="{CE957058-57AD-46A9-BAE9-7145CB3504F9}"/>
          </ac:spMkLst>
        </pc:spChg>
        <pc:spChg chg="add del">
          <ac:chgData name="Emily Crose" userId="5a1598ef78992c55" providerId="LiveId" clId="{F57A978D-9C41-467A-AF43-A356F6680E2B}" dt="2023-06-21T13:59:15.208" v="124" actId="26606"/>
          <ac:spMkLst>
            <pc:docMk/>
            <pc:sldMk cId="1938681844" sldId="256"/>
            <ac:spMk id="60" creationId="{1A6D86F0-98E0-4468-9315-41BF7B0F2E68}"/>
          </ac:spMkLst>
        </pc:spChg>
        <pc:spChg chg="add del">
          <ac:chgData name="Emily Crose" userId="5a1598ef78992c55" providerId="LiveId" clId="{F57A978D-9C41-467A-AF43-A356F6680E2B}" dt="2023-06-21T13:59:15.208" v="124" actId="26606"/>
          <ac:spMkLst>
            <pc:docMk/>
            <pc:sldMk cId="1938681844" sldId="256"/>
            <ac:spMk id="61" creationId="{58946146-9FF7-4B29-97F2-EA1CB3876EC4}"/>
          </ac:spMkLst>
        </pc:spChg>
        <pc:spChg chg="add del">
          <ac:chgData name="Emily Crose" userId="5a1598ef78992c55" providerId="LiveId" clId="{F57A978D-9C41-467A-AF43-A356F6680E2B}" dt="2023-06-21T13:59:43.085" v="126" actId="26606"/>
          <ac:spMkLst>
            <pc:docMk/>
            <pc:sldMk cId="1938681844" sldId="256"/>
            <ac:spMk id="63" creationId="{049D8DFA-139C-473F-838D-D33ABE8856C7}"/>
          </ac:spMkLst>
        </pc:spChg>
        <pc:spChg chg="add del">
          <ac:chgData name="Emily Crose" userId="5a1598ef78992c55" providerId="LiveId" clId="{F57A978D-9C41-467A-AF43-A356F6680E2B}" dt="2023-06-21T13:59:43.085" v="126" actId="26606"/>
          <ac:spMkLst>
            <pc:docMk/>
            <pc:sldMk cId="1938681844" sldId="256"/>
            <ac:spMk id="64" creationId="{16EF2925-7D5E-46C1-9C42-D5C717A6B966}"/>
          </ac:spMkLst>
        </pc:spChg>
        <pc:spChg chg="add del">
          <ac:chgData name="Emily Crose" userId="5a1598ef78992c55" providerId="LiveId" clId="{F57A978D-9C41-467A-AF43-A356F6680E2B}" dt="2023-06-21T13:59:43.085" v="126" actId="26606"/>
          <ac:spMkLst>
            <pc:docMk/>
            <pc:sldMk cId="1938681844" sldId="256"/>
            <ac:spMk id="65" creationId="{E918B99E-4097-4B96-A9A3-600B88727316}"/>
          </ac:spMkLst>
        </pc:spChg>
        <pc:spChg chg="add">
          <ac:chgData name="Emily Crose" userId="5a1598ef78992c55" providerId="LiveId" clId="{F57A978D-9C41-467A-AF43-A356F6680E2B}" dt="2023-06-21T13:59:43.091" v="127" actId="26606"/>
          <ac:spMkLst>
            <pc:docMk/>
            <pc:sldMk cId="1938681844" sldId="256"/>
            <ac:spMk id="67" creationId="{E6CDEF48-4491-458B-A7CC-DB7F35D5AF7C}"/>
          </ac:spMkLst>
        </pc:spChg>
        <pc:spChg chg="add">
          <ac:chgData name="Emily Crose" userId="5a1598ef78992c55" providerId="LiveId" clId="{F57A978D-9C41-467A-AF43-A356F6680E2B}" dt="2023-06-21T13:59:43.091" v="127" actId="26606"/>
          <ac:spMkLst>
            <pc:docMk/>
            <pc:sldMk cId="1938681844" sldId="256"/>
            <ac:spMk id="68" creationId="{CE957058-57AD-46A9-BAE9-7145CB3504F9}"/>
          </ac:spMkLst>
        </pc:spChg>
        <pc:spChg chg="add">
          <ac:chgData name="Emily Crose" userId="5a1598ef78992c55" providerId="LiveId" clId="{F57A978D-9C41-467A-AF43-A356F6680E2B}" dt="2023-06-21T13:59:43.091" v="127" actId="26606"/>
          <ac:spMkLst>
            <pc:docMk/>
            <pc:sldMk cId="1938681844" sldId="256"/>
            <ac:spMk id="69" creationId="{1A6D86F0-98E0-4468-9315-41BF7B0F2E68}"/>
          </ac:spMkLst>
        </pc:spChg>
        <pc:spChg chg="add">
          <ac:chgData name="Emily Crose" userId="5a1598ef78992c55" providerId="LiveId" clId="{F57A978D-9C41-467A-AF43-A356F6680E2B}" dt="2023-06-21T13:59:43.091" v="127" actId="26606"/>
          <ac:spMkLst>
            <pc:docMk/>
            <pc:sldMk cId="1938681844" sldId="256"/>
            <ac:spMk id="70" creationId="{58946146-9FF7-4B29-97F2-EA1CB3876EC4}"/>
          </ac:spMkLst>
        </pc:spChg>
        <pc:picChg chg="add del">
          <ac:chgData name="Emily Crose" userId="5a1598ef78992c55" providerId="LiveId" clId="{F57A978D-9C41-467A-AF43-A356F6680E2B}" dt="2023-06-21T13:59:03.217" v="120" actId="26606"/>
          <ac:picMkLst>
            <pc:docMk/>
            <pc:sldMk cId="1938681844" sldId="256"/>
            <ac:picMk id="43" creationId="{E996F7B4-996D-97CD-ADA0-1551A1BBBC15}"/>
          </ac:picMkLst>
        </pc:picChg>
        <pc:picChg chg="add del">
          <ac:chgData name="Emily Crose" userId="5a1598ef78992c55" providerId="LiveId" clId="{F57A978D-9C41-467A-AF43-A356F6680E2B}" dt="2023-06-21T13:59:12.059" v="122" actId="26606"/>
          <ac:picMkLst>
            <pc:docMk/>
            <pc:sldMk cId="1938681844" sldId="256"/>
            <ac:picMk id="54" creationId="{70831D98-F132-2887-95F9-8833F928616C}"/>
          </ac:picMkLst>
        </pc:picChg>
        <pc:cxnChg chg="add del">
          <ac:chgData name="Emily Crose" userId="5a1598ef78992c55" providerId="LiveId" clId="{F57A978D-9C41-467A-AF43-A356F6680E2B}" dt="2023-06-21T13:59:43.091" v="127" actId="26606"/>
          <ac:cxnSpMkLst>
            <pc:docMk/>
            <pc:sldMk cId="1938681844" sldId="256"/>
            <ac:cxnSpMk id="28" creationId="{5296EC4F-8732-481B-94CB-C98E4EF297FF}"/>
          </ac:cxnSpMkLst>
        </pc:cxnChg>
      </pc:sldChg>
      <pc:sldChg chg="delSp delDesignElem">
        <pc:chgData name="Emily Crose" userId="5a1598ef78992c55" providerId="LiveId" clId="{F57A978D-9C41-467A-AF43-A356F6680E2B}" dt="2023-06-21T13:08:33.394" v="32"/>
        <pc:sldMkLst>
          <pc:docMk/>
          <pc:sldMk cId="3300517546" sldId="275"/>
        </pc:sldMkLst>
        <pc:spChg chg="del">
          <ac:chgData name="Emily Crose" userId="5a1598ef78992c55" providerId="LiveId" clId="{F57A978D-9C41-467A-AF43-A356F6680E2B}" dt="2023-06-21T13:08:33.394" v="32"/>
          <ac:spMkLst>
            <pc:docMk/>
            <pc:sldMk cId="3300517546" sldId="275"/>
            <ac:spMk id="9" creationId="{621227B1-1586-4CEF-A0F1-E3C7FFBD4AB7}"/>
          </ac:spMkLst>
        </pc:spChg>
        <pc:spChg chg="del">
          <ac:chgData name="Emily Crose" userId="5a1598ef78992c55" providerId="LiveId" clId="{F57A978D-9C41-467A-AF43-A356F6680E2B}" dt="2023-06-21T13:08:33.394" v="32"/>
          <ac:spMkLst>
            <pc:docMk/>
            <pc:sldMk cId="3300517546" sldId="275"/>
            <ac:spMk id="11" creationId="{AD84F4E6-B3B1-40B7-A8C4-2D1683E6F637}"/>
          </ac:spMkLst>
        </pc:spChg>
        <pc:spChg chg="del">
          <ac:chgData name="Emily Crose" userId="5a1598ef78992c55" providerId="LiveId" clId="{F57A978D-9C41-467A-AF43-A356F6680E2B}" dt="2023-06-21T13:08:33.394" v="32"/>
          <ac:spMkLst>
            <pc:docMk/>
            <pc:sldMk cId="3300517546" sldId="275"/>
            <ac:spMk id="13" creationId="{67B81D4B-A7B2-4B11-A131-E1B85DFEE4E3}"/>
          </ac:spMkLst>
        </pc:spChg>
      </pc:sldChg>
      <pc:sldChg chg="addSp delSp modSp mod setBg addAnim delDesignElem">
        <pc:chgData name="Emily Crose" userId="5a1598ef78992c55" providerId="LiveId" clId="{F57A978D-9C41-467A-AF43-A356F6680E2B}" dt="2023-06-21T14:00:09.650" v="186" actId="26606"/>
        <pc:sldMkLst>
          <pc:docMk/>
          <pc:sldMk cId="3519171936" sldId="278"/>
        </pc:sldMkLst>
        <pc:spChg chg="mod">
          <ac:chgData name="Emily Crose" userId="5a1598ef78992c55" providerId="LiveId" clId="{F57A978D-9C41-467A-AF43-A356F6680E2B}" dt="2023-06-21T14:00:09.650" v="186" actId="26606"/>
          <ac:spMkLst>
            <pc:docMk/>
            <pc:sldMk cId="3519171936" sldId="278"/>
            <ac:spMk id="4" creationId="{8128039C-0EE4-9C77-38DE-69A5998C5EFF}"/>
          </ac:spMkLst>
        </pc:spChg>
        <pc:spChg chg="add del">
          <ac:chgData name="Emily Crose" userId="5a1598ef78992c55" providerId="LiveId" clId="{F57A978D-9C41-467A-AF43-A356F6680E2B}" dt="2023-06-21T14:00:09.650" v="186" actId="26606"/>
          <ac:spMkLst>
            <pc:docMk/>
            <pc:sldMk cId="3519171936" sldId="278"/>
            <ac:spMk id="27" creationId="{13E75778-8865-451E-A418-58B337FE5B33}"/>
          </ac:spMkLst>
        </pc:spChg>
        <pc:spChg chg="del">
          <ac:chgData name="Emily Crose" userId="5a1598ef78992c55" providerId="LiveId" clId="{F57A978D-9C41-467A-AF43-A356F6680E2B}" dt="2023-06-21T13:08:33.394" v="32"/>
          <ac:spMkLst>
            <pc:docMk/>
            <pc:sldMk cId="3519171936" sldId="278"/>
            <ac:spMk id="42" creationId="{13E75778-8865-451E-A418-58B337FE5B33}"/>
          </ac:spMkLst>
        </pc:spChg>
        <pc:spChg chg="del">
          <ac:chgData name="Emily Crose" userId="5a1598ef78992c55" providerId="LiveId" clId="{F57A978D-9C41-467A-AF43-A356F6680E2B}" dt="2023-06-21T13:08:33.394" v="32"/>
          <ac:spMkLst>
            <pc:docMk/>
            <pc:sldMk cId="3519171936" sldId="278"/>
            <ac:spMk id="44" creationId="{04B3A732-BD30-43B3-B22F-86F94190750E}"/>
          </ac:spMkLst>
        </pc:spChg>
        <pc:spChg chg="del">
          <ac:chgData name="Emily Crose" userId="5a1598ef78992c55" providerId="LiveId" clId="{F57A978D-9C41-467A-AF43-A356F6680E2B}" dt="2023-06-21T13:08:33.394" v="32"/>
          <ac:spMkLst>
            <pc:docMk/>
            <pc:sldMk cId="3519171936" sldId="278"/>
            <ac:spMk id="46" creationId="{CB5978F0-8D3C-4B12-B071-F1254173E35D}"/>
          </ac:spMkLst>
        </pc:spChg>
        <pc:spChg chg="add del">
          <ac:chgData name="Emily Crose" userId="5a1598ef78992c55" providerId="LiveId" clId="{F57A978D-9C41-467A-AF43-A356F6680E2B}" dt="2023-06-21T14:00:09.650" v="186" actId="26606"/>
          <ac:spMkLst>
            <pc:docMk/>
            <pc:sldMk cId="3519171936" sldId="278"/>
            <ac:spMk id="48" creationId="{CE957058-57AD-46A9-BAE9-7145CB3504F9}"/>
          </ac:spMkLst>
        </pc:spChg>
        <pc:spChg chg="add del">
          <ac:chgData name="Emily Crose" userId="5a1598ef78992c55" providerId="LiveId" clId="{F57A978D-9C41-467A-AF43-A356F6680E2B}" dt="2023-06-21T14:00:09.650" v="186" actId="26606"/>
          <ac:spMkLst>
            <pc:docMk/>
            <pc:sldMk cId="3519171936" sldId="278"/>
            <ac:spMk id="50" creationId="{1A6D86F0-98E0-4468-9315-41BF7B0F2E68}"/>
          </ac:spMkLst>
        </pc:spChg>
        <pc:spChg chg="add del">
          <ac:chgData name="Emily Crose" userId="5a1598ef78992c55" providerId="LiveId" clId="{F57A978D-9C41-467A-AF43-A356F6680E2B}" dt="2023-06-21T14:00:09.650" v="186" actId="26606"/>
          <ac:spMkLst>
            <pc:docMk/>
            <pc:sldMk cId="3519171936" sldId="278"/>
            <ac:spMk id="52" creationId="{A474FAB3-E3BB-4F3C-A0C1-7FFE69BA31F4}"/>
          </ac:spMkLst>
        </pc:spChg>
        <pc:spChg chg="add">
          <ac:chgData name="Emily Crose" userId="5a1598ef78992c55" providerId="LiveId" clId="{F57A978D-9C41-467A-AF43-A356F6680E2B}" dt="2023-06-21T14:00:09.650" v="186" actId="26606"/>
          <ac:spMkLst>
            <pc:docMk/>
            <pc:sldMk cId="3519171936" sldId="278"/>
            <ac:spMk id="56" creationId="{6E1232CA-F1A1-4361-A49F-8EAA874C9F94}"/>
          </ac:spMkLst>
        </pc:spChg>
        <pc:spChg chg="add">
          <ac:chgData name="Emily Crose" userId="5a1598ef78992c55" providerId="LiveId" clId="{F57A978D-9C41-467A-AF43-A356F6680E2B}" dt="2023-06-21T14:00:09.650" v="186" actId="26606"/>
          <ac:spMkLst>
            <pc:docMk/>
            <pc:sldMk cId="3519171936" sldId="278"/>
            <ac:spMk id="60" creationId="{CFEDD90E-756D-4F1F-9543-2D8450E5C06D}"/>
          </ac:spMkLst>
        </pc:spChg>
        <pc:picChg chg="add">
          <ac:chgData name="Emily Crose" userId="5a1598ef78992c55" providerId="LiveId" clId="{F57A978D-9C41-467A-AF43-A356F6680E2B}" dt="2023-06-21T14:00:09.650" v="186" actId="26606"/>
          <ac:picMkLst>
            <pc:docMk/>
            <pc:sldMk cId="3519171936" sldId="278"/>
            <ac:picMk id="54" creationId="{F3E50C37-4B23-9070-DD04-E91708816781}"/>
          </ac:picMkLst>
        </pc:picChg>
      </pc:sldChg>
      <pc:sldChg chg="addSp delSp modSp mod setBg addAnim modAnim setClrOvrMap delDesignElem">
        <pc:chgData name="Emily Crose" userId="5a1598ef78992c55" providerId="LiveId" clId="{F57A978D-9C41-467A-AF43-A356F6680E2B}" dt="2023-06-21T13:59:54.741" v="173" actId="20577"/>
        <pc:sldMkLst>
          <pc:docMk/>
          <pc:sldMk cId="51780103" sldId="298"/>
        </pc:sldMkLst>
        <pc:spChg chg="mod">
          <ac:chgData name="Emily Crose" userId="5a1598ef78992c55" providerId="LiveId" clId="{F57A978D-9C41-467A-AF43-A356F6680E2B}" dt="2023-06-21T13:59:54.741" v="173" actId="20577"/>
          <ac:spMkLst>
            <pc:docMk/>
            <pc:sldMk cId="51780103" sldId="298"/>
            <ac:spMk id="4" creationId="{DB70F10A-4AE0-900A-BDD6-828E86756083}"/>
          </ac:spMkLst>
        </pc:spChg>
        <pc:spChg chg="add">
          <ac:chgData name="Emily Crose" userId="5a1598ef78992c55" providerId="LiveId" clId="{F57A978D-9C41-467A-AF43-A356F6680E2B}" dt="2023-06-21T13:19:48.422" v="34" actId="26606"/>
          <ac:spMkLst>
            <pc:docMk/>
            <pc:sldMk cId="51780103" sldId="298"/>
            <ac:spMk id="7" creationId="{13E75778-8865-451E-A418-58B337FE5B33}"/>
          </ac:spMkLst>
        </pc:spChg>
        <pc:spChg chg="add">
          <ac:chgData name="Emily Crose" userId="5a1598ef78992c55" providerId="LiveId" clId="{F57A978D-9C41-467A-AF43-A356F6680E2B}" dt="2023-06-21T13:19:48.422" v="34" actId="26606"/>
          <ac:spMkLst>
            <pc:docMk/>
            <pc:sldMk cId="51780103" sldId="298"/>
            <ac:spMk id="8" creationId="{CE957058-57AD-46A9-BAE9-7145CB3504F9}"/>
          </ac:spMkLst>
        </pc:spChg>
        <pc:spChg chg="del">
          <ac:chgData name="Emily Crose" userId="5a1598ef78992c55" providerId="LiveId" clId="{F57A978D-9C41-467A-AF43-A356F6680E2B}" dt="2023-06-21T13:08:33.394" v="32"/>
          <ac:spMkLst>
            <pc:docMk/>
            <pc:sldMk cId="51780103" sldId="298"/>
            <ac:spMk id="9" creationId="{6343C326-A55B-48C9-AC97-417D5349B1A5}"/>
          </ac:spMkLst>
        </pc:spChg>
        <pc:spChg chg="add">
          <ac:chgData name="Emily Crose" userId="5a1598ef78992c55" providerId="LiveId" clId="{F57A978D-9C41-467A-AF43-A356F6680E2B}" dt="2023-06-21T13:19:48.422" v="34" actId="26606"/>
          <ac:spMkLst>
            <pc:docMk/>
            <pc:sldMk cId="51780103" sldId="298"/>
            <ac:spMk id="10" creationId="{1A6D86F0-98E0-4468-9315-41BF7B0F2E68}"/>
          </ac:spMkLst>
        </pc:spChg>
        <pc:spChg chg="del">
          <ac:chgData name="Emily Crose" userId="5a1598ef78992c55" providerId="LiveId" clId="{F57A978D-9C41-467A-AF43-A356F6680E2B}" dt="2023-06-21T13:08:33.394" v="32"/>
          <ac:spMkLst>
            <pc:docMk/>
            <pc:sldMk cId="51780103" sldId="298"/>
            <ac:spMk id="11" creationId="{CB972422-B794-4FA8-BCC6-BAF6938A1B53}"/>
          </ac:spMkLst>
        </pc:spChg>
        <pc:spChg chg="add">
          <ac:chgData name="Emily Crose" userId="5a1598ef78992c55" providerId="LiveId" clId="{F57A978D-9C41-467A-AF43-A356F6680E2B}" dt="2023-06-21T13:19:48.422" v="34" actId="26606"/>
          <ac:spMkLst>
            <pc:docMk/>
            <pc:sldMk cId="51780103" sldId="298"/>
            <ac:spMk id="12" creationId="{A474FAB3-E3BB-4F3C-A0C1-7FFE69BA31F4}"/>
          </ac:spMkLst>
        </pc:spChg>
        <pc:spChg chg="del">
          <ac:chgData name="Emily Crose" userId="5a1598ef78992c55" providerId="LiveId" clId="{F57A978D-9C41-467A-AF43-A356F6680E2B}" dt="2023-06-21T13:08:33.394" v="32"/>
          <ac:spMkLst>
            <pc:docMk/>
            <pc:sldMk cId="51780103" sldId="298"/>
            <ac:spMk id="13" creationId="{89DE9E2B-5611-49C8-862E-AD4D43A8AA6D}"/>
          </ac:spMkLst>
        </pc:spChg>
        <pc:spChg chg="del">
          <ac:chgData name="Emily Crose" userId="5a1598ef78992c55" providerId="LiveId" clId="{F57A978D-9C41-467A-AF43-A356F6680E2B}" dt="2023-06-21T13:08:33.394" v="32"/>
          <ac:spMkLst>
            <pc:docMk/>
            <pc:sldMk cId="51780103" sldId="298"/>
            <ac:spMk id="17" creationId="{519C7155-1644-4C60-B0B5-32B1800D6044}"/>
          </ac:spMkLst>
        </pc:spChg>
        <pc:cxnChg chg="del">
          <ac:chgData name="Emily Crose" userId="5a1598ef78992c55" providerId="LiveId" clId="{F57A978D-9C41-467A-AF43-A356F6680E2B}" dt="2023-06-21T13:08:33.394" v="32"/>
          <ac:cxnSpMkLst>
            <pc:docMk/>
            <pc:sldMk cId="51780103" sldId="298"/>
            <ac:cxnSpMk id="15" creationId="{5296EC4F-8732-481B-94CB-C98E4EF297FF}"/>
          </ac:cxnSpMkLst>
        </pc:cxnChg>
      </pc:sldChg>
      <pc:sldChg chg="delSp delDesignElem">
        <pc:chgData name="Emily Crose" userId="5a1598ef78992c55" providerId="LiveId" clId="{F57A978D-9C41-467A-AF43-A356F6680E2B}" dt="2023-06-21T13:08:33.394" v="32"/>
        <pc:sldMkLst>
          <pc:docMk/>
          <pc:sldMk cId="3451560091" sldId="324"/>
        </pc:sldMkLst>
        <pc:spChg chg="del">
          <ac:chgData name="Emily Crose" userId="5a1598ef78992c55" providerId="LiveId" clId="{F57A978D-9C41-467A-AF43-A356F6680E2B}" dt="2023-06-21T13:08:33.394" v="32"/>
          <ac:spMkLst>
            <pc:docMk/>
            <pc:sldMk cId="3451560091" sldId="324"/>
            <ac:spMk id="4" creationId="{13E75778-8865-451E-A418-58B337FE5B33}"/>
          </ac:spMkLst>
        </pc:spChg>
        <pc:spChg chg="del">
          <ac:chgData name="Emily Crose" userId="5a1598ef78992c55" providerId="LiveId" clId="{F57A978D-9C41-467A-AF43-A356F6680E2B}" dt="2023-06-21T13:08:33.394" v="32"/>
          <ac:spMkLst>
            <pc:docMk/>
            <pc:sldMk cId="3451560091" sldId="324"/>
            <ac:spMk id="5" creationId="{CE957058-57AD-46A9-BAE9-7145CB3504F9}"/>
          </ac:spMkLst>
        </pc:spChg>
        <pc:spChg chg="del">
          <ac:chgData name="Emily Crose" userId="5a1598ef78992c55" providerId="LiveId" clId="{F57A978D-9C41-467A-AF43-A356F6680E2B}" dt="2023-06-21T13:08:33.394" v="32"/>
          <ac:spMkLst>
            <pc:docMk/>
            <pc:sldMk cId="3451560091" sldId="324"/>
            <ac:spMk id="6" creationId="{1A6D86F0-98E0-4468-9315-41BF7B0F2E68}"/>
          </ac:spMkLst>
        </pc:spChg>
        <pc:spChg chg="del">
          <ac:chgData name="Emily Crose" userId="5a1598ef78992c55" providerId="LiveId" clId="{F57A978D-9C41-467A-AF43-A356F6680E2B}" dt="2023-06-21T13:08:33.394" v="32"/>
          <ac:spMkLst>
            <pc:docMk/>
            <pc:sldMk cId="3451560091" sldId="324"/>
            <ac:spMk id="8" creationId="{A474FAB3-E3BB-4F3C-A0C1-7FFE69BA31F4}"/>
          </ac:spMkLst>
        </pc:spChg>
      </pc:sldChg>
      <pc:sldChg chg="addSp delSp modSp mod setBg setClrOvrMap delDesignElem">
        <pc:chgData name="Emily Crose" userId="5a1598ef78992c55" providerId="LiveId" clId="{F57A978D-9C41-467A-AF43-A356F6680E2B}" dt="2023-06-21T14:02:08.658" v="365" actId="20577"/>
        <pc:sldMkLst>
          <pc:docMk/>
          <pc:sldMk cId="3485029189" sldId="326"/>
        </pc:sldMkLst>
        <pc:spChg chg="mod">
          <ac:chgData name="Emily Crose" userId="5a1598ef78992c55" providerId="LiveId" clId="{F57A978D-9C41-467A-AF43-A356F6680E2B}" dt="2023-06-21T14:01:06.963" v="236" actId="26606"/>
          <ac:spMkLst>
            <pc:docMk/>
            <pc:sldMk cId="3485029189" sldId="326"/>
            <ac:spMk id="4" creationId="{0E824F6E-CE46-54E2-1D80-9A404CFEEE85}"/>
          </ac:spMkLst>
        </pc:spChg>
        <pc:spChg chg="del">
          <ac:chgData name="Emily Crose" userId="5a1598ef78992c55" providerId="LiveId" clId="{F57A978D-9C41-467A-AF43-A356F6680E2B}" dt="2023-06-21T13:08:33.394" v="32"/>
          <ac:spMkLst>
            <pc:docMk/>
            <pc:sldMk cId="3485029189" sldId="326"/>
            <ac:spMk id="19" creationId="{CB972422-B794-4FA8-BCC6-BAF6938A1B53}"/>
          </ac:spMkLst>
        </pc:spChg>
        <pc:spChg chg="del">
          <ac:chgData name="Emily Crose" userId="5a1598ef78992c55" providerId="LiveId" clId="{F57A978D-9C41-467A-AF43-A356F6680E2B}" dt="2023-06-21T13:08:33.394" v="32"/>
          <ac:spMkLst>
            <pc:docMk/>
            <pc:sldMk cId="3485029189" sldId="326"/>
            <ac:spMk id="20" creationId="{89DE9E2B-5611-49C8-862E-AD4D43A8AA6D}"/>
          </ac:spMkLst>
        </pc:spChg>
        <pc:spChg chg="mod">
          <ac:chgData name="Emily Crose" userId="5a1598ef78992c55" providerId="LiveId" clId="{F57A978D-9C41-467A-AF43-A356F6680E2B}" dt="2023-06-21T14:02:08.658" v="365" actId="20577"/>
          <ac:spMkLst>
            <pc:docMk/>
            <pc:sldMk cId="3485029189" sldId="326"/>
            <ac:spMk id="22" creationId="{A47D99BC-118A-3AC9-6F71-B77D8A23F09C}"/>
          </ac:spMkLst>
        </pc:spChg>
        <pc:spChg chg="del">
          <ac:chgData name="Emily Crose" userId="5a1598ef78992c55" providerId="LiveId" clId="{F57A978D-9C41-467A-AF43-A356F6680E2B}" dt="2023-06-21T13:08:33.394" v="32"/>
          <ac:spMkLst>
            <pc:docMk/>
            <pc:sldMk cId="3485029189" sldId="326"/>
            <ac:spMk id="23" creationId="{519C7155-1644-4C60-B0B5-32B1800D6044}"/>
          </ac:spMkLst>
        </pc:spChg>
        <pc:spChg chg="add del">
          <ac:chgData name="Emily Crose" userId="5a1598ef78992c55" providerId="LiveId" clId="{F57A978D-9C41-467A-AF43-A356F6680E2B}" dt="2023-06-21T14:01:06.963" v="236" actId="26606"/>
          <ac:spMkLst>
            <pc:docMk/>
            <pc:sldMk cId="3485029189" sldId="326"/>
            <ac:spMk id="27" creationId="{CE957058-57AD-46A9-BAE9-7145CB3504F9}"/>
          </ac:spMkLst>
        </pc:spChg>
        <pc:spChg chg="add del">
          <ac:chgData name="Emily Crose" userId="5a1598ef78992c55" providerId="LiveId" clId="{F57A978D-9C41-467A-AF43-A356F6680E2B}" dt="2023-06-21T14:01:06.963" v="236" actId="26606"/>
          <ac:spMkLst>
            <pc:docMk/>
            <pc:sldMk cId="3485029189" sldId="326"/>
            <ac:spMk id="29" creationId="{1A6D86F0-98E0-4468-9315-41BF7B0F2E68}"/>
          </ac:spMkLst>
        </pc:spChg>
        <pc:spChg chg="add del">
          <ac:chgData name="Emily Crose" userId="5a1598ef78992c55" providerId="LiveId" clId="{F57A978D-9C41-467A-AF43-A356F6680E2B}" dt="2023-06-21T14:01:06.963" v="236" actId="26606"/>
          <ac:spMkLst>
            <pc:docMk/>
            <pc:sldMk cId="3485029189" sldId="326"/>
            <ac:spMk id="31" creationId="{58946146-9FF7-4B29-97F2-EA1CB3876EC4}"/>
          </ac:spMkLst>
        </pc:spChg>
        <pc:picChg chg="add">
          <ac:chgData name="Emily Crose" userId="5a1598ef78992c55" providerId="LiveId" clId="{F57A978D-9C41-467A-AF43-A356F6680E2B}" dt="2023-06-21T14:01:06.963" v="236" actId="26606"/>
          <ac:picMkLst>
            <pc:docMk/>
            <pc:sldMk cId="3485029189" sldId="326"/>
            <ac:picMk id="33" creationId="{F9543E29-BA1C-C8B4-6EDD-B4219A0955F2}"/>
          </ac:picMkLst>
        </pc:picChg>
        <pc:cxnChg chg="del">
          <ac:chgData name="Emily Crose" userId="5a1598ef78992c55" providerId="LiveId" clId="{F57A978D-9C41-467A-AF43-A356F6680E2B}" dt="2023-06-21T13:08:33.394" v="32"/>
          <ac:cxnSpMkLst>
            <pc:docMk/>
            <pc:sldMk cId="3485029189" sldId="326"/>
            <ac:cxnSpMk id="21" creationId="{5296EC4F-8732-481B-94CB-C98E4EF297FF}"/>
          </ac:cxnSpMkLst>
        </pc:cxnChg>
      </pc:sldChg>
      <pc:sldChg chg="addSp delSp modSp mod addAnim delDesignElem">
        <pc:chgData name="Emily Crose" userId="5a1598ef78992c55" providerId="LiveId" clId="{F57A978D-9C41-467A-AF43-A356F6680E2B}" dt="2023-06-21T13:20:36.692" v="41"/>
        <pc:sldMkLst>
          <pc:docMk/>
          <pc:sldMk cId="388085686" sldId="341"/>
        </pc:sldMkLst>
        <pc:spChg chg="mod ord">
          <ac:chgData name="Emily Crose" userId="5a1598ef78992c55" providerId="LiveId" clId="{F57A978D-9C41-467A-AF43-A356F6680E2B}" dt="2023-06-21T13:20:36.691" v="40" actId="26606"/>
          <ac:spMkLst>
            <pc:docMk/>
            <pc:sldMk cId="388085686" sldId="341"/>
            <ac:spMk id="2" creationId="{39DEE7B4-D41A-58D9-DE2F-EB53246F1A47}"/>
          </ac:spMkLst>
        </pc:spChg>
        <pc:spChg chg="add">
          <ac:chgData name="Emily Crose" userId="5a1598ef78992c55" providerId="LiveId" clId="{F57A978D-9C41-467A-AF43-A356F6680E2B}" dt="2023-06-21T13:20:36.691" v="40" actId="26606"/>
          <ac:spMkLst>
            <pc:docMk/>
            <pc:sldMk cId="388085686" sldId="341"/>
            <ac:spMk id="6" creationId="{6E1232CA-F1A1-4361-A49F-8EAA874C9F94}"/>
          </ac:spMkLst>
        </pc:spChg>
        <pc:spChg chg="add">
          <ac:chgData name="Emily Crose" userId="5a1598ef78992c55" providerId="LiveId" clId="{F57A978D-9C41-467A-AF43-A356F6680E2B}" dt="2023-06-21T13:20:36.691" v="40" actId="26606"/>
          <ac:spMkLst>
            <pc:docMk/>
            <pc:sldMk cId="388085686" sldId="341"/>
            <ac:spMk id="7" creationId="{82A7C6AA-A652-4890-9A02-EDB38158677A}"/>
          </ac:spMkLst>
        </pc:spChg>
        <pc:spChg chg="del">
          <ac:chgData name="Emily Crose" userId="5a1598ef78992c55" providerId="LiveId" clId="{F57A978D-9C41-467A-AF43-A356F6680E2B}" dt="2023-06-21T13:08:33.394" v="32"/>
          <ac:spMkLst>
            <pc:docMk/>
            <pc:sldMk cId="388085686" sldId="341"/>
            <ac:spMk id="9" creationId="{6E1232CA-F1A1-4361-A49F-8EAA874C9F94}"/>
          </ac:spMkLst>
        </pc:spChg>
        <pc:spChg chg="del">
          <ac:chgData name="Emily Crose" userId="5a1598ef78992c55" providerId="LiveId" clId="{F57A978D-9C41-467A-AF43-A356F6680E2B}" dt="2023-06-21T13:08:33.394" v="32"/>
          <ac:spMkLst>
            <pc:docMk/>
            <pc:sldMk cId="388085686" sldId="341"/>
            <ac:spMk id="11" creationId="{CFEDD90E-756D-4F1F-9543-2D8450E5C06D}"/>
          </ac:spMkLst>
        </pc:spChg>
        <pc:spChg chg="add">
          <ac:chgData name="Emily Crose" userId="5a1598ef78992c55" providerId="LiveId" clId="{F57A978D-9C41-467A-AF43-A356F6680E2B}" dt="2023-06-21T13:20:36.691" v="40" actId="26606"/>
          <ac:spMkLst>
            <pc:docMk/>
            <pc:sldMk cId="388085686" sldId="341"/>
            <ac:spMk id="13" creationId="{913B5424-59E2-4A09-8740-2D48D6F36372}"/>
          </ac:spMkLst>
        </pc:spChg>
        <pc:picChg chg="mod">
          <ac:chgData name="Emily Crose" userId="5a1598ef78992c55" providerId="LiveId" clId="{F57A978D-9C41-467A-AF43-A356F6680E2B}" dt="2023-06-21T13:20:36.691" v="40" actId="26606"/>
          <ac:picMkLst>
            <pc:docMk/>
            <pc:sldMk cId="388085686" sldId="341"/>
            <ac:picMk id="4" creationId="{80B379D7-D8A8-C04C-4DF0-43A68A53C230}"/>
          </ac:picMkLst>
        </pc:picChg>
      </pc:sldChg>
      <pc:sldChg chg="addSp delSp mod delDesignElem">
        <pc:chgData name="Emily Crose" userId="5a1598ef78992c55" providerId="LiveId" clId="{F57A978D-9C41-467A-AF43-A356F6680E2B}" dt="2023-06-21T13:49:10.577" v="42" actId="26606"/>
        <pc:sldMkLst>
          <pc:docMk/>
          <pc:sldMk cId="4024114522" sldId="343"/>
        </pc:sldMkLst>
        <pc:spChg chg="add">
          <ac:chgData name="Emily Crose" userId="5a1598ef78992c55" providerId="LiveId" clId="{F57A978D-9C41-467A-AF43-A356F6680E2B}" dt="2023-06-21T13:49:10.577" v="42" actId="26606"/>
          <ac:spMkLst>
            <pc:docMk/>
            <pc:sldMk cId="4024114522" sldId="343"/>
            <ac:spMk id="6" creationId="{D4FD20FA-D55B-4631-9BA9-9D270AFB692A}"/>
          </ac:spMkLst>
        </pc:spChg>
        <pc:spChg chg="add">
          <ac:chgData name="Emily Crose" userId="5a1598ef78992c55" providerId="LiveId" clId="{F57A978D-9C41-467A-AF43-A356F6680E2B}" dt="2023-06-21T13:49:10.577" v="42" actId="26606"/>
          <ac:spMkLst>
            <pc:docMk/>
            <pc:sldMk cId="4024114522" sldId="343"/>
            <ac:spMk id="7" creationId="{371C76D8-7B44-424B-BDA8-7867A1A27BEB}"/>
          </ac:spMkLst>
        </pc:spChg>
        <pc:spChg chg="add">
          <ac:chgData name="Emily Crose" userId="5a1598ef78992c55" providerId="LiveId" clId="{F57A978D-9C41-467A-AF43-A356F6680E2B}" dt="2023-06-21T13:49:10.577" v="42" actId="26606"/>
          <ac:spMkLst>
            <pc:docMk/>
            <pc:sldMk cId="4024114522" sldId="343"/>
            <ac:spMk id="8" creationId="{80204A0E-3806-4819-BE76-B387670E2AE1}"/>
          </ac:spMkLst>
        </pc:spChg>
        <pc:spChg chg="del">
          <ac:chgData name="Emily Crose" userId="5a1598ef78992c55" providerId="LiveId" clId="{F57A978D-9C41-467A-AF43-A356F6680E2B}" dt="2023-06-21T13:08:33.394" v="32"/>
          <ac:spMkLst>
            <pc:docMk/>
            <pc:sldMk cId="4024114522" sldId="343"/>
            <ac:spMk id="13" creationId="{80204A0E-3806-4819-BE76-B387670E2AE1}"/>
          </ac:spMkLst>
        </pc:spChg>
        <pc:spChg chg="del">
          <ac:chgData name="Emily Crose" userId="5a1598ef78992c55" providerId="LiveId" clId="{F57A978D-9C41-467A-AF43-A356F6680E2B}" dt="2023-06-21T13:08:33.394" v="32"/>
          <ac:spMkLst>
            <pc:docMk/>
            <pc:sldMk cId="4024114522" sldId="343"/>
            <ac:spMk id="14" creationId="{D4FD20FA-D55B-4631-9BA9-9D270AFB692A}"/>
          </ac:spMkLst>
        </pc:spChg>
        <pc:spChg chg="del">
          <ac:chgData name="Emily Crose" userId="5a1598ef78992c55" providerId="LiveId" clId="{F57A978D-9C41-467A-AF43-A356F6680E2B}" dt="2023-06-21T13:08:33.394" v="32"/>
          <ac:spMkLst>
            <pc:docMk/>
            <pc:sldMk cId="4024114522" sldId="343"/>
            <ac:spMk id="15" creationId="{371C76D8-7B44-424B-BDA8-7867A1A27BEB}"/>
          </ac:spMkLst>
        </pc:spChg>
      </pc:sldChg>
      <pc:sldChg chg="addSp delSp modSp mod setBg addAnim delDesignElem">
        <pc:chgData name="Emily Crose" userId="5a1598ef78992c55" providerId="LiveId" clId="{F57A978D-9C41-467A-AF43-A356F6680E2B}" dt="2023-06-21T13:49:25.842" v="49"/>
        <pc:sldMkLst>
          <pc:docMk/>
          <pc:sldMk cId="519421666" sldId="344"/>
        </pc:sldMkLst>
        <pc:spChg chg="mod">
          <ac:chgData name="Emily Crose" userId="5a1598ef78992c55" providerId="LiveId" clId="{F57A978D-9C41-467A-AF43-A356F6680E2B}" dt="2023-06-21T13:49:25.842" v="48" actId="26606"/>
          <ac:spMkLst>
            <pc:docMk/>
            <pc:sldMk cId="519421666" sldId="344"/>
            <ac:spMk id="2" creationId="{C325DC12-8196-88D4-120D-5409E2C58303}"/>
          </ac:spMkLst>
        </pc:spChg>
        <pc:spChg chg="add">
          <ac:chgData name="Emily Crose" userId="5a1598ef78992c55" providerId="LiveId" clId="{F57A978D-9C41-467A-AF43-A356F6680E2B}" dt="2023-06-21T13:49:25.842" v="48" actId="26606"/>
          <ac:spMkLst>
            <pc:docMk/>
            <pc:sldMk cId="519421666" sldId="344"/>
            <ac:spMk id="4" creationId="{6343C326-A55B-48C9-AC97-417D5349B1A5}"/>
          </ac:spMkLst>
        </pc:spChg>
        <pc:spChg chg="add">
          <ac:chgData name="Emily Crose" userId="5a1598ef78992c55" providerId="LiveId" clId="{F57A978D-9C41-467A-AF43-A356F6680E2B}" dt="2023-06-21T13:49:25.842" v="48" actId="26606"/>
          <ac:spMkLst>
            <pc:docMk/>
            <pc:sldMk cId="519421666" sldId="344"/>
            <ac:spMk id="5" creationId="{CE957058-57AD-46A9-BAE9-7145CB3504F9}"/>
          </ac:spMkLst>
        </pc:spChg>
        <pc:spChg chg="add">
          <ac:chgData name="Emily Crose" userId="5a1598ef78992c55" providerId="LiveId" clId="{F57A978D-9C41-467A-AF43-A356F6680E2B}" dt="2023-06-21T13:49:25.842" v="48" actId="26606"/>
          <ac:spMkLst>
            <pc:docMk/>
            <pc:sldMk cId="519421666" sldId="344"/>
            <ac:spMk id="6" creationId="{1A6D86F0-98E0-4468-9315-41BF7B0F2E68}"/>
          </ac:spMkLst>
        </pc:spChg>
        <pc:spChg chg="del">
          <ac:chgData name="Emily Crose" userId="5a1598ef78992c55" providerId="LiveId" clId="{F57A978D-9C41-467A-AF43-A356F6680E2B}" dt="2023-06-21T13:08:33.394" v="32"/>
          <ac:spMkLst>
            <pc:docMk/>
            <pc:sldMk cId="519421666" sldId="344"/>
            <ac:spMk id="7" creationId="{13E75778-8865-451E-A418-58B337FE5B33}"/>
          </ac:spMkLst>
        </pc:spChg>
        <pc:spChg chg="del">
          <ac:chgData name="Emily Crose" userId="5a1598ef78992c55" providerId="LiveId" clId="{F57A978D-9C41-467A-AF43-A356F6680E2B}" dt="2023-06-21T13:08:33.394" v="32"/>
          <ac:spMkLst>
            <pc:docMk/>
            <pc:sldMk cId="519421666" sldId="344"/>
            <ac:spMk id="9" creationId="{CE957058-57AD-46A9-BAE9-7145CB3504F9}"/>
          </ac:spMkLst>
        </pc:spChg>
        <pc:spChg chg="del">
          <ac:chgData name="Emily Crose" userId="5a1598ef78992c55" providerId="LiveId" clId="{F57A978D-9C41-467A-AF43-A356F6680E2B}" dt="2023-06-21T13:08:33.394" v="32"/>
          <ac:spMkLst>
            <pc:docMk/>
            <pc:sldMk cId="519421666" sldId="344"/>
            <ac:spMk id="11" creationId="{1A6D86F0-98E0-4468-9315-41BF7B0F2E68}"/>
          </ac:spMkLst>
        </pc:spChg>
        <pc:spChg chg="del">
          <ac:chgData name="Emily Crose" userId="5a1598ef78992c55" providerId="LiveId" clId="{F57A978D-9C41-467A-AF43-A356F6680E2B}" dt="2023-06-21T13:08:33.394" v="32"/>
          <ac:spMkLst>
            <pc:docMk/>
            <pc:sldMk cId="519421666" sldId="344"/>
            <ac:spMk id="13" creationId="{A474FAB3-E3BB-4F3C-A0C1-7FFE69BA31F4}"/>
          </ac:spMkLst>
        </pc:spChg>
      </pc:sldChg>
      <pc:sldChg chg="addSp delSp modSp mod delDesignElem">
        <pc:chgData name="Emily Crose" userId="5a1598ef78992c55" providerId="LiveId" clId="{F57A978D-9C41-467A-AF43-A356F6680E2B}" dt="2023-06-21T13:49:14.944" v="43" actId="26606"/>
        <pc:sldMkLst>
          <pc:docMk/>
          <pc:sldMk cId="3285437140" sldId="345"/>
        </pc:sldMkLst>
        <pc:spChg chg="mod ord">
          <ac:chgData name="Emily Crose" userId="5a1598ef78992c55" providerId="LiveId" clId="{F57A978D-9C41-467A-AF43-A356F6680E2B}" dt="2023-06-21T13:49:14.944" v="43" actId="26606"/>
          <ac:spMkLst>
            <pc:docMk/>
            <pc:sldMk cId="3285437140" sldId="345"/>
            <ac:spMk id="2" creationId="{48F13672-9A57-0E3C-A7F7-E6370167D0CC}"/>
          </ac:spMkLst>
        </pc:spChg>
        <pc:spChg chg="del">
          <ac:chgData name="Emily Crose" userId="5a1598ef78992c55" providerId="LiveId" clId="{F57A978D-9C41-467A-AF43-A356F6680E2B}" dt="2023-06-21T13:08:33.394" v="32"/>
          <ac:spMkLst>
            <pc:docMk/>
            <pc:sldMk cId="3285437140" sldId="345"/>
            <ac:spMk id="8" creationId="{6E1232CA-F1A1-4361-A49F-8EAA874C9F94}"/>
          </ac:spMkLst>
        </pc:spChg>
        <pc:spChg chg="add">
          <ac:chgData name="Emily Crose" userId="5a1598ef78992c55" providerId="LiveId" clId="{F57A978D-9C41-467A-AF43-A356F6680E2B}" dt="2023-06-21T13:49:14.944" v="43" actId="26606"/>
          <ac:spMkLst>
            <pc:docMk/>
            <pc:sldMk cId="3285437140" sldId="345"/>
            <ac:spMk id="9" creationId="{D4FD20FA-D55B-4631-9BA9-9D270AFB692A}"/>
          </ac:spMkLst>
        </pc:spChg>
        <pc:spChg chg="del">
          <ac:chgData name="Emily Crose" userId="5a1598ef78992c55" providerId="LiveId" clId="{F57A978D-9C41-467A-AF43-A356F6680E2B}" dt="2023-06-21T13:08:33.394" v="32"/>
          <ac:spMkLst>
            <pc:docMk/>
            <pc:sldMk cId="3285437140" sldId="345"/>
            <ac:spMk id="10" creationId="{CFEDD90E-756D-4F1F-9543-2D8450E5C06D}"/>
          </ac:spMkLst>
        </pc:spChg>
        <pc:spChg chg="add">
          <ac:chgData name="Emily Crose" userId="5a1598ef78992c55" providerId="LiveId" clId="{F57A978D-9C41-467A-AF43-A356F6680E2B}" dt="2023-06-21T13:49:14.944" v="43" actId="26606"/>
          <ac:spMkLst>
            <pc:docMk/>
            <pc:sldMk cId="3285437140" sldId="345"/>
            <ac:spMk id="11" creationId="{371C76D8-7B44-424B-BDA8-7867A1A27BEB}"/>
          </ac:spMkLst>
        </pc:spChg>
        <pc:spChg chg="add">
          <ac:chgData name="Emily Crose" userId="5a1598ef78992c55" providerId="LiveId" clId="{F57A978D-9C41-467A-AF43-A356F6680E2B}" dt="2023-06-21T13:49:14.944" v="43" actId="26606"/>
          <ac:spMkLst>
            <pc:docMk/>
            <pc:sldMk cId="3285437140" sldId="345"/>
            <ac:spMk id="13" creationId="{80204A0E-3806-4819-BE76-B387670E2AE1}"/>
          </ac:spMkLst>
        </pc:spChg>
        <pc:picChg chg="mod">
          <ac:chgData name="Emily Crose" userId="5a1598ef78992c55" providerId="LiveId" clId="{F57A978D-9C41-467A-AF43-A356F6680E2B}" dt="2023-06-21T13:49:14.944" v="43" actId="26606"/>
          <ac:picMkLst>
            <pc:docMk/>
            <pc:sldMk cId="3285437140" sldId="345"/>
            <ac:picMk id="4" creationId="{C480C8D7-B964-4127-FA4A-186DA7EF46FD}"/>
          </ac:picMkLst>
        </pc:picChg>
      </pc:sldChg>
      <pc:sldChg chg="addSp delSp modSp mod setBg addAnim delDesignElem">
        <pc:chgData name="Emily Crose" userId="5a1598ef78992c55" providerId="LiveId" clId="{F57A978D-9C41-467A-AF43-A356F6680E2B}" dt="2023-06-21T13:49:22.638" v="47"/>
        <pc:sldMkLst>
          <pc:docMk/>
          <pc:sldMk cId="1348418728" sldId="346"/>
        </pc:sldMkLst>
        <pc:spChg chg="mod">
          <ac:chgData name="Emily Crose" userId="5a1598ef78992c55" providerId="LiveId" clId="{F57A978D-9C41-467A-AF43-A356F6680E2B}" dt="2023-06-21T13:49:22.637" v="46" actId="26606"/>
          <ac:spMkLst>
            <pc:docMk/>
            <pc:sldMk cId="1348418728" sldId="346"/>
            <ac:spMk id="2" creationId="{E5FDAD57-084A-456C-8347-81D74B141773}"/>
          </ac:spMkLst>
        </pc:spChg>
        <pc:spChg chg="add">
          <ac:chgData name="Emily Crose" userId="5a1598ef78992c55" providerId="LiveId" clId="{F57A978D-9C41-467A-AF43-A356F6680E2B}" dt="2023-06-21T13:49:22.637" v="46" actId="26606"/>
          <ac:spMkLst>
            <pc:docMk/>
            <pc:sldMk cId="1348418728" sldId="346"/>
            <ac:spMk id="4" creationId="{6343C326-A55B-48C9-AC97-417D5349B1A5}"/>
          </ac:spMkLst>
        </pc:spChg>
        <pc:spChg chg="add">
          <ac:chgData name="Emily Crose" userId="5a1598ef78992c55" providerId="LiveId" clId="{F57A978D-9C41-467A-AF43-A356F6680E2B}" dt="2023-06-21T13:49:22.637" v="46" actId="26606"/>
          <ac:spMkLst>
            <pc:docMk/>
            <pc:sldMk cId="1348418728" sldId="346"/>
            <ac:spMk id="5" creationId="{CE957058-57AD-46A9-BAE9-7145CB3504F9}"/>
          </ac:spMkLst>
        </pc:spChg>
        <pc:spChg chg="add">
          <ac:chgData name="Emily Crose" userId="5a1598ef78992c55" providerId="LiveId" clId="{F57A978D-9C41-467A-AF43-A356F6680E2B}" dt="2023-06-21T13:49:22.637" v="46" actId="26606"/>
          <ac:spMkLst>
            <pc:docMk/>
            <pc:sldMk cId="1348418728" sldId="346"/>
            <ac:spMk id="6" creationId="{1A6D86F0-98E0-4468-9315-41BF7B0F2E68}"/>
          </ac:spMkLst>
        </pc:spChg>
        <pc:spChg chg="del">
          <ac:chgData name="Emily Crose" userId="5a1598ef78992c55" providerId="LiveId" clId="{F57A978D-9C41-467A-AF43-A356F6680E2B}" dt="2023-06-21T13:08:33.394" v="32"/>
          <ac:spMkLst>
            <pc:docMk/>
            <pc:sldMk cId="1348418728" sldId="346"/>
            <ac:spMk id="7" creationId="{13E75778-8865-451E-A418-58B337FE5B33}"/>
          </ac:spMkLst>
        </pc:spChg>
        <pc:spChg chg="del">
          <ac:chgData name="Emily Crose" userId="5a1598ef78992c55" providerId="LiveId" clId="{F57A978D-9C41-467A-AF43-A356F6680E2B}" dt="2023-06-21T13:08:33.394" v="32"/>
          <ac:spMkLst>
            <pc:docMk/>
            <pc:sldMk cId="1348418728" sldId="346"/>
            <ac:spMk id="9" creationId="{CE957058-57AD-46A9-BAE9-7145CB3504F9}"/>
          </ac:spMkLst>
        </pc:spChg>
        <pc:spChg chg="del">
          <ac:chgData name="Emily Crose" userId="5a1598ef78992c55" providerId="LiveId" clId="{F57A978D-9C41-467A-AF43-A356F6680E2B}" dt="2023-06-21T13:08:33.394" v="32"/>
          <ac:spMkLst>
            <pc:docMk/>
            <pc:sldMk cId="1348418728" sldId="346"/>
            <ac:spMk id="11" creationId="{1A6D86F0-98E0-4468-9315-41BF7B0F2E68}"/>
          </ac:spMkLst>
        </pc:spChg>
        <pc:spChg chg="del">
          <ac:chgData name="Emily Crose" userId="5a1598ef78992c55" providerId="LiveId" clId="{F57A978D-9C41-467A-AF43-A356F6680E2B}" dt="2023-06-21T13:08:33.394" v="32"/>
          <ac:spMkLst>
            <pc:docMk/>
            <pc:sldMk cId="1348418728" sldId="346"/>
            <ac:spMk id="13" creationId="{A474FAB3-E3BB-4F3C-A0C1-7FFE69BA31F4}"/>
          </ac:spMkLst>
        </pc:spChg>
      </pc:sldChg>
      <pc:sldChg chg="addSp delSp modSp mod setBg addAnim delAnim delDesignElem">
        <pc:chgData name="Emily Crose" userId="5a1598ef78992c55" providerId="LiveId" clId="{F57A978D-9C41-467A-AF43-A356F6680E2B}" dt="2023-06-21T13:49:47.923" v="57"/>
        <pc:sldMkLst>
          <pc:docMk/>
          <pc:sldMk cId="4163456400" sldId="347"/>
        </pc:sldMkLst>
        <pc:spChg chg="mod ord">
          <ac:chgData name="Emily Crose" userId="5a1598ef78992c55" providerId="LiveId" clId="{F57A978D-9C41-467A-AF43-A356F6680E2B}" dt="2023-06-21T13:49:47.923" v="56" actId="26606"/>
          <ac:spMkLst>
            <pc:docMk/>
            <pc:sldMk cId="4163456400" sldId="347"/>
            <ac:spMk id="2" creationId="{F6C7134C-B4A5-66AD-DD1A-0BA1329D1830}"/>
          </ac:spMkLst>
        </pc:spChg>
        <pc:spChg chg="add del">
          <ac:chgData name="Emily Crose" userId="5a1598ef78992c55" providerId="LiveId" clId="{F57A978D-9C41-467A-AF43-A356F6680E2B}" dt="2023-06-21T13:49:47.880" v="55" actId="26606"/>
          <ac:spMkLst>
            <pc:docMk/>
            <pc:sldMk cId="4163456400" sldId="347"/>
            <ac:spMk id="10" creationId="{6E1232CA-F1A1-4361-A49F-8EAA874C9F94}"/>
          </ac:spMkLst>
        </pc:spChg>
        <pc:spChg chg="add del">
          <ac:chgData name="Emily Crose" userId="5a1598ef78992c55" providerId="LiveId" clId="{F57A978D-9C41-467A-AF43-A356F6680E2B}" dt="2023-06-21T13:49:47.880" v="55" actId="26606"/>
          <ac:spMkLst>
            <pc:docMk/>
            <pc:sldMk cId="4163456400" sldId="347"/>
            <ac:spMk id="11" creationId="{C7727DAE-6F3E-46B6-B72D-B21ED2899747}"/>
          </ac:spMkLst>
        </pc:spChg>
        <pc:spChg chg="add">
          <ac:chgData name="Emily Crose" userId="5a1598ef78992c55" providerId="LiveId" clId="{F57A978D-9C41-467A-AF43-A356F6680E2B}" dt="2023-06-21T13:49:47.923" v="56" actId="26606"/>
          <ac:spMkLst>
            <pc:docMk/>
            <pc:sldMk cId="4163456400" sldId="347"/>
            <ac:spMk id="14" creationId="{621227B1-1586-4CEF-A0F1-E3C7FFBD4AB7}"/>
          </ac:spMkLst>
        </pc:spChg>
        <pc:spChg chg="add">
          <ac:chgData name="Emily Crose" userId="5a1598ef78992c55" providerId="LiveId" clId="{F57A978D-9C41-467A-AF43-A356F6680E2B}" dt="2023-06-21T13:49:47.923" v="56" actId="26606"/>
          <ac:spMkLst>
            <pc:docMk/>
            <pc:sldMk cId="4163456400" sldId="347"/>
            <ac:spMk id="16" creationId="{AD84F4E6-B3B1-40B7-A8C4-2D1683E6F637}"/>
          </ac:spMkLst>
        </pc:spChg>
        <pc:spChg chg="add">
          <ac:chgData name="Emily Crose" userId="5a1598ef78992c55" providerId="LiveId" clId="{F57A978D-9C41-467A-AF43-A356F6680E2B}" dt="2023-06-21T13:49:47.923" v="56" actId="26606"/>
          <ac:spMkLst>
            <pc:docMk/>
            <pc:sldMk cId="4163456400" sldId="347"/>
            <ac:spMk id="20" creationId="{67B81D4B-A7B2-4B11-A131-E1B85DFEE4E3}"/>
          </ac:spMkLst>
        </pc:spChg>
        <pc:spChg chg="del">
          <ac:chgData name="Emily Crose" userId="5a1598ef78992c55" providerId="LiveId" clId="{F57A978D-9C41-467A-AF43-A356F6680E2B}" dt="2023-06-21T13:08:33.394" v="32"/>
          <ac:spMkLst>
            <pc:docMk/>
            <pc:sldMk cId="4163456400" sldId="347"/>
            <ac:spMk id="21" creationId="{6E1232CA-F1A1-4361-A49F-8EAA874C9F94}"/>
          </ac:spMkLst>
        </pc:spChg>
        <pc:spChg chg="del">
          <ac:chgData name="Emily Crose" userId="5a1598ef78992c55" providerId="LiveId" clId="{F57A978D-9C41-467A-AF43-A356F6680E2B}" dt="2023-06-21T13:08:33.394" v="32"/>
          <ac:spMkLst>
            <pc:docMk/>
            <pc:sldMk cId="4163456400" sldId="347"/>
            <ac:spMk id="22" creationId="{C7727DAE-6F3E-46B6-B72D-B21ED2899747}"/>
          </ac:spMkLst>
        </pc:spChg>
        <pc:picChg chg="mod">
          <ac:chgData name="Emily Crose" userId="5a1598ef78992c55" providerId="LiveId" clId="{F57A978D-9C41-467A-AF43-A356F6680E2B}" dt="2023-06-21T13:49:47.923" v="56" actId="26606"/>
          <ac:picMkLst>
            <pc:docMk/>
            <pc:sldMk cId="4163456400" sldId="347"/>
            <ac:picMk id="8" creationId="{CD215ACE-2F5D-1EA2-BE1C-BA494EA47FDA}"/>
          </ac:picMkLst>
        </pc:picChg>
      </pc:sldChg>
      <pc:sldChg chg="addSp delSp modSp mod setBg delDesignElem">
        <pc:chgData name="Emily Crose" userId="5a1598ef78992c55" providerId="LiveId" clId="{F57A978D-9C41-467A-AF43-A356F6680E2B}" dt="2023-06-21T13:50:24.183" v="69" actId="26606"/>
        <pc:sldMkLst>
          <pc:docMk/>
          <pc:sldMk cId="1170518698" sldId="348"/>
        </pc:sldMkLst>
        <pc:spChg chg="mod">
          <ac:chgData name="Emily Crose" userId="5a1598ef78992c55" providerId="LiveId" clId="{F57A978D-9C41-467A-AF43-A356F6680E2B}" dt="2023-06-21T13:50:24.183" v="69" actId="26606"/>
          <ac:spMkLst>
            <pc:docMk/>
            <pc:sldMk cId="1170518698" sldId="348"/>
            <ac:spMk id="2" creationId="{38044729-78A0-6870-4DCD-D1AD9E34349B}"/>
          </ac:spMkLst>
        </pc:spChg>
        <pc:spChg chg="mod">
          <ac:chgData name="Emily Crose" userId="5a1598ef78992c55" providerId="LiveId" clId="{F57A978D-9C41-467A-AF43-A356F6680E2B}" dt="2023-06-21T13:50:24.183" v="69" actId="26606"/>
          <ac:spMkLst>
            <pc:docMk/>
            <pc:sldMk cId="1170518698" sldId="348"/>
            <ac:spMk id="3" creationId="{FA0D26AD-D946-BC23-86F8-8850F63AD5D1}"/>
          </ac:spMkLst>
        </pc:spChg>
        <pc:spChg chg="del">
          <ac:chgData name="Emily Crose" userId="5a1598ef78992c55" providerId="LiveId" clId="{F57A978D-9C41-467A-AF43-A356F6680E2B}" dt="2023-06-21T13:08:33.394" v="32"/>
          <ac:spMkLst>
            <pc:docMk/>
            <pc:sldMk cId="1170518698" sldId="348"/>
            <ac:spMk id="9" creationId="{21B515B6-B916-4A91-B5B0-1431A3B5357A}"/>
          </ac:spMkLst>
        </pc:spChg>
        <pc:spChg chg="add del">
          <ac:chgData name="Emily Crose" userId="5a1598ef78992c55" providerId="LiveId" clId="{F57A978D-9C41-467A-AF43-A356F6680E2B}" dt="2023-06-21T13:50:24.178" v="68" actId="26606"/>
          <ac:spMkLst>
            <pc:docMk/>
            <pc:sldMk cId="1170518698" sldId="348"/>
            <ac:spMk id="10" creationId="{21B515B6-B916-4A91-B5B0-1431A3B5357A}"/>
          </ac:spMkLst>
        </pc:spChg>
        <pc:spChg chg="del">
          <ac:chgData name="Emily Crose" userId="5a1598ef78992c55" providerId="LiveId" clId="{F57A978D-9C41-467A-AF43-A356F6680E2B}" dt="2023-06-21T13:08:33.394" v="32"/>
          <ac:spMkLst>
            <pc:docMk/>
            <pc:sldMk cId="1170518698" sldId="348"/>
            <ac:spMk id="11" creationId="{664FD49F-13EF-4195-9713-CD9CA7225766}"/>
          </ac:spMkLst>
        </pc:spChg>
        <pc:spChg chg="add del">
          <ac:chgData name="Emily Crose" userId="5a1598ef78992c55" providerId="LiveId" clId="{F57A978D-9C41-467A-AF43-A356F6680E2B}" dt="2023-06-21T13:50:24.178" v="68" actId="26606"/>
          <ac:spMkLst>
            <pc:docMk/>
            <pc:sldMk cId="1170518698" sldId="348"/>
            <ac:spMk id="12" creationId="{664FD49F-13EF-4195-9713-CD9CA7225766}"/>
          </ac:spMkLst>
        </pc:spChg>
        <pc:picChg chg="mod ord">
          <ac:chgData name="Emily Crose" userId="5a1598ef78992c55" providerId="LiveId" clId="{F57A978D-9C41-467A-AF43-A356F6680E2B}" dt="2023-06-21T13:50:24.183" v="69" actId="26606"/>
          <ac:picMkLst>
            <pc:docMk/>
            <pc:sldMk cId="1170518698" sldId="348"/>
            <ac:picMk id="5" creationId="{437434AA-982E-EB2C-F13E-04FDBB50D8A5}"/>
          </ac:picMkLst>
        </pc:picChg>
      </pc:sldChg>
      <pc:sldChg chg="addSp delSp modSp mod setBg addAnim delDesignElem">
        <pc:chgData name="Emily Crose" userId="5a1598ef78992c55" providerId="LiveId" clId="{F57A978D-9C41-467A-AF43-A356F6680E2B}" dt="2023-06-21T13:50:01.926" v="60"/>
        <pc:sldMkLst>
          <pc:docMk/>
          <pc:sldMk cId="3430215471" sldId="349"/>
        </pc:sldMkLst>
        <pc:spChg chg="mod ord">
          <ac:chgData name="Emily Crose" userId="5a1598ef78992c55" providerId="LiveId" clId="{F57A978D-9C41-467A-AF43-A356F6680E2B}" dt="2023-06-21T13:50:01.925" v="59" actId="26606"/>
          <ac:spMkLst>
            <pc:docMk/>
            <pc:sldMk cId="3430215471" sldId="349"/>
            <ac:spMk id="2" creationId="{E57BEBF7-A993-6D78-CB70-829A3E7A1C02}"/>
          </ac:spMkLst>
        </pc:spChg>
        <pc:spChg chg="del">
          <ac:chgData name="Emily Crose" userId="5a1598ef78992c55" providerId="LiveId" clId="{F57A978D-9C41-467A-AF43-A356F6680E2B}" dt="2023-06-21T13:08:33.394" v="32"/>
          <ac:spMkLst>
            <pc:docMk/>
            <pc:sldMk cId="3430215471" sldId="349"/>
            <ac:spMk id="8" creationId="{6E1232CA-F1A1-4361-A49F-8EAA874C9F94}"/>
          </ac:spMkLst>
        </pc:spChg>
        <pc:spChg chg="add">
          <ac:chgData name="Emily Crose" userId="5a1598ef78992c55" providerId="LiveId" clId="{F57A978D-9C41-467A-AF43-A356F6680E2B}" dt="2023-06-21T13:50:01.925" v="59" actId="26606"/>
          <ac:spMkLst>
            <pc:docMk/>
            <pc:sldMk cId="3430215471" sldId="349"/>
            <ac:spMk id="9" creationId="{621227B1-1586-4CEF-A0F1-E3C7FFBD4AB7}"/>
          </ac:spMkLst>
        </pc:spChg>
        <pc:spChg chg="del">
          <ac:chgData name="Emily Crose" userId="5a1598ef78992c55" providerId="LiveId" clId="{F57A978D-9C41-467A-AF43-A356F6680E2B}" dt="2023-06-21T13:08:33.394" v="32"/>
          <ac:spMkLst>
            <pc:docMk/>
            <pc:sldMk cId="3430215471" sldId="349"/>
            <ac:spMk id="10" creationId="{CFEDD90E-756D-4F1F-9543-2D8450E5C06D}"/>
          </ac:spMkLst>
        </pc:spChg>
        <pc:spChg chg="add">
          <ac:chgData name="Emily Crose" userId="5a1598ef78992c55" providerId="LiveId" clId="{F57A978D-9C41-467A-AF43-A356F6680E2B}" dt="2023-06-21T13:50:01.925" v="59" actId="26606"/>
          <ac:spMkLst>
            <pc:docMk/>
            <pc:sldMk cId="3430215471" sldId="349"/>
            <ac:spMk id="11" creationId="{AD84F4E6-B3B1-40B7-A8C4-2D1683E6F637}"/>
          </ac:spMkLst>
        </pc:spChg>
        <pc:spChg chg="add">
          <ac:chgData name="Emily Crose" userId="5a1598ef78992c55" providerId="LiveId" clId="{F57A978D-9C41-467A-AF43-A356F6680E2B}" dt="2023-06-21T13:50:01.925" v="59" actId="26606"/>
          <ac:spMkLst>
            <pc:docMk/>
            <pc:sldMk cId="3430215471" sldId="349"/>
            <ac:spMk id="13" creationId="{67B81D4B-A7B2-4B11-A131-E1B85DFEE4E3}"/>
          </ac:spMkLst>
        </pc:spChg>
        <pc:picChg chg="mod">
          <ac:chgData name="Emily Crose" userId="5a1598ef78992c55" providerId="LiveId" clId="{F57A978D-9C41-467A-AF43-A356F6680E2B}" dt="2023-06-21T13:50:01.925" v="59" actId="26606"/>
          <ac:picMkLst>
            <pc:docMk/>
            <pc:sldMk cId="3430215471" sldId="349"/>
            <ac:picMk id="4" creationId="{31B07046-CA72-7980-E22C-4362659D8706}"/>
          </ac:picMkLst>
        </pc:picChg>
      </pc:sldChg>
      <pc:sldChg chg="addSp delSp mod addAnim delDesignElem">
        <pc:chgData name="Emily Crose" userId="5a1598ef78992c55" providerId="LiveId" clId="{F57A978D-9C41-467A-AF43-A356F6680E2B}" dt="2023-06-21T13:50:10.620" v="64"/>
        <pc:sldMkLst>
          <pc:docMk/>
          <pc:sldMk cId="2075043891" sldId="350"/>
        </pc:sldMkLst>
        <pc:spChg chg="del">
          <ac:chgData name="Emily Crose" userId="5a1598ef78992c55" providerId="LiveId" clId="{F57A978D-9C41-467A-AF43-A356F6680E2B}" dt="2023-06-21T13:08:33.394" v="32"/>
          <ac:spMkLst>
            <pc:docMk/>
            <pc:sldMk cId="2075043891" sldId="350"/>
            <ac:spMk id="8" creationId="{6E1232CA-F1A1-4361-A49F-8EAA874C9F94}"/>
          </ac:spMkLst>
        </pc:spChg>
        <pc:spChg chg="add">
          <ac:chgData name="Emily Crose" userId="5a1598ef78992c55" providerId="LiveId" clId="{F57A978D-9C41-467A-AF43-A356F6680E2B}" dt="2023-06-21T13:50:10.619" v="63" actId="26606"/>
          <ac:spMkLst>
            <pc:docMk/>
            <pc:sldMk cId="2075043891" sldId="350"/>
            <ac:spMk id="9" creationId="{6E1232CA-F1A1-4361-A49F-8EAA874C9F94}"/>
          </ac:spMkLst>
        </pc:spChg>
        <pc:spChg chg="del">
          <ac:chgData name="Emily Crose" userId="5a1598ef78992c55" providerId="LiveId" clId="{F57A978D-9C41-467A-AF43-A356F6680E2B}" dt="2023-06-21T13:08:33.394" v="32"/>
          <ac:spMkLst>
            <pc:docMk/>
            <pc:sldMk cId="2075043891" sldId="350"/>
            <ac:spMk id="10" creationId="{CFEDD90E-756D-4F1F-9543-2D8450E5C06D}"/>
          </ac:spMkLst>
        </pc:spChg>
        <pc:spChg chg="add">
          <ac:chgData name="Emily Crose" userId="5a1598ef78992c55" providerId="LiveId" clId="{F57A978D-9C41-467A-AF43-A356F6680E2B}" dt="2023-06-21T13:50:10.619" v="63" actId="26606"/>
          <ac:spMkLst>
            <pc:docMk/>
            <pc:sldMk cId="2075043891" sldId="350"/>
            <ac:spMk id="11" creationId="{CFEDD90E-756D-4F1F-9543-2D8450E5C06D}"/>
          </ac:spMkLst>
        </pc:spChg>
      </pc:sldChg>
      <pc:sldChg chg="addSp delSp modSp mod setBg addAnim setClrOvrMap delDesignElem">
        <pc:chgData name="Emily Crose" userId="5a1598ef78992c55" providerId="LiveId" clId="{F57A978D-9C41-467A-AF43-A356F6680E2B}" dt="2023-06-21T13:49:18.142" v="45"/>
        <pc:sldMkLst>
          <pc:docMk/>
          <pc:sldMk cId="4223387371" sldId="352"/>
        </pc:sldMkLst>
        <pc:spChg chg="mod">
          <ac:chgData name="Emily Crose" userId="5a1598ef78992c55" providerId="LiveId" clId="{F57A978D-9C41-467A-AF43-A356F6680E2B}" dt="2023-06-21T13:49:18.140" v="44" actId="26606"/>
          <ac:spMkLst>
            <pc:docMk/>
            <pc:sldMk cId="4223387371" sldId="352"/>
            <ac:spMk id="2" creationId="{4AE99B7C-6F41-1D50-06FE-5827FFE8F9AD}"/>
          </ac:spMkLst>
        </pc:spChg>
        <pc:spChg chg="add">
          <ac:chgData name="Emily Crose" userId="5a1598ef78992c55" providerId="LiveId" clId="{F57A978D-9C41-467A-AF43-A356F6680E2B}" dt="2023-06-21T13:49:18.140" v="44" actId="26606"/>
          <ac:spMkLst>
            <pc:docMk/>
            <pc:sldMk cId="4223387371" sldId="352"/>
            <ac:spMk id="4" creationId="{6343C326-A55B-48C9-AC97-417D5349B1A5}"/>
          </ac:spMkLst>
        </pc:spChg>
        <pc:spChg chg="add">
          <ac:chgData name="Emily Crose" userId="5a1598ef78992c55" providerId="LiveId" clId="{F57A978D-9C41-467A-AF43-A356F6680E2B}" dt="2023-06-21T13:49:18.140" v="44" actId="26606"/>
          <ac:spMkLst>
            <pc:docMk/>
            <pc:sldMk cId="4223387371" sldId="352"/>
            <ac:spMk id="5" creationId="{CE957058-57AD-46A9-BAE9-7145CB3504F9}"/>
          </ac:spMkLst>
        </pc:spChg>
        <pc:spChg chg="add">
          <ac:chgData name="Emily Crose" userId="5a1598ef78992c55" providerId="LiveId" clId="{F57A978D-9C41-467A-AF43-A356F6680E2B}" dt="2023-06-21T13:49:18.140" v="44" actId="26606"/>
          <ac:spMkLst>
            <pc:docMk/>
            <pc:sldMk cId="4223387371" sldId="352"/>
            <ac:spMk id="6" creationId="{1A6D86F0-98E0-4468-9315-41BF7B0F2E68}"/>
          </ac:spMkLst>
        </pc:spChg>
        <pc:spChg chg="del">
          <ac:chgData name="Emily Crose" userId="5a1598ef78992c55" providerId="LiveId" clId="{F57A978D-9C41-467A-AF43-A356F6680E2B}" dt="2023-06-21T13:08:33.394" v="32"/>
          <ac:spMkLst>
            <pc:docMk/>
            <pc:sldMk cId="4223387371" sldId="352"/>
            <ac:spMk id="7" creationId="{6343C326-A55B-48C9-AC97-417D5349B1A5}"/>
          </ac:spMkLst>
        </pc:spChg>
        <pc:spChg chg="del">
          <ac:chgData name="Emily Crose" userId="5a1598ef78992c55" providerId="LiveId" clId="{F57A978D-9C41-467A-AF43-A356F6680E2B}" dt="2023-06-21T13:08:33.394" v="32"/>
          <ac:spMkLst>
            <pc:docMk/>
            <pc:sldMk cId="4223387371" sldId="352"/>
            <ac:spMk id="9" creationId="{CB972422-B794-4FA8-BCC6-BAF6938A1B53}"/>
          </ac:spMkLst>
        </pc:spChg>
        <pc:spChg chg="del">
          <ac:chgData name="Emily Crose" userId="5a1598ef78992c55" providerId="LiveId" clId="{F57A978D-9C41-467A-AF43-A356F6680E2B}" dt="2023-06-21T13:08:33.394" v="32"/>
          <ac:spMkLst>
            <pc:docMk/>
            <pc:sldMk cId="4223387371" sldId="352"/>
            <ac:spMk id="11" creationId="{89DE9E2B-5611-49C8-862E-AD4D43A8AA6D}"/>
          </ac:spMkLst>
        </pc:spChg>
        <pc:spChg chg="del">
          <ac:chgData name="Emily Crose" userId="5a1598ef78992c55" providerId="LiveId" clId="{F57A978D-9C41-467A-AF43-A356F6680E2B}" dt="2023-06-21T13:08:33.394" v="32"/>
          <ac:spMkLst>
            <pc:docMk/>
            <pc:sldMk cId="4223387371" sldId="352"/>
            <ac:spMk id="15" creationId="{519C7155-1644-4C60-B0B5-32B1800D6044}"/>
          </ac:spMkLst>
        </pc:spChg>
        <pc:cxnChg chg="del">
          <ac:chgData name="Emily Crose" userId="5a1598ef78992c55" providerId="LiveId" clId="{F57A978D-9C41-467A-AF43-A356F6680E2B}" dt="2023-06-21T13:08:33.394" v="32"/>
          <ac:cxnSpMkLst>
            <pc:docMk/>
            <pc:sldMk cId="4223387371" sldId="352"/>
            <ac:cxnSpMk id="13" creationId="{5296EC4F-8732-481B-94CB-C98E4EF297FF}"/>
          </ac:cxnSpMkLst>
        </pc:cxnChg>
      </pc:sldChg>
      <pc:sldChg chg="addSp delSp mod delDesignElem">
        <pc:chgData name="Emily Crose" userId="5a1598ef78992c55" providerId="LiveId" clId="{F57A978D-9C41-467A-AF43-A356F6680E2B}" dt="2023-06-21T13:20:05.121" v="39" actId="26606"/>
        <pc:sldMkLst>
          <pc:docMk/>
          <pc:sldMk cId="1275252810" sldId="353"/>
        </pc:sldMkLst>
        <pc:spChg chg="add">
          <ac:chgData name="Emily Crose" userId="5a1598ef78992c55" providerId="LiveId" clId="{F57A978D-9C41-467A-AF43-A356F6680E2B}" dt="2023-06-21T13:20:05.121" v="39" actId="26606"/>
          <ac:spMkLst>
            <pc:docMk/>
            <pc:sldMk cId="1275252810" sldId="353"/>
            <ac:spMk id="6" creationId="{D4FD20FA-D55B-4631-9BA9-9D270AFB692A}"/>
          </ac:spMkLst>
        </pc:spChg>
        <pc:spChg chg="add">
          <ac:chgData name="Emily Crose" userId="5a1598ef78992c55" providerId="LiveId" clId="{F57A978D-9C41-467A-AF43-A356F6680E2B}" dt="2023-06-21T13:20:05.121" v="39" actId="26606"/>
          <ac:spMkLst>
            <pc:docMk/>
            <pc:sldMk cId="1275252810" sldId="353"/>
            <ac:spMk id="7" creationId="{8EF2D61B-AD01-41B6-8269-7B39C16232EC}"/>
          </ac:spMkLst>
        </pc:spChg>
        <pc:spChg chg="del">
          <ac:chgData name="Emily Crose" userId="5a1598ef78992c55" providerId="LiveId" clId="{F57A978D-9C41-467A-AF43-A356F6680E2B}" dt="2023-06-21T13:08:33.394" v="32"/>
          <ac:spMkLst>
            <pc:docMk/>
            <pc:sldMk cId="1275252810" sldId="353"/>
            <ac:spMk id="9" creationId="{D4FD20FA-D55B-4631-9BA9-9D270AFB692A}"/>
          </ac:spMkLst>
        </pc:spChg>
        <pc:spChg chg="del">
          <ac:chgData name="Emily Crose" userId="5a1598ef78992c55" providerId="LiveId" clId="{F57A978D-9C41-467A-AF43-A356F6680E2B}" dt="2023-06-21T13:08:33.394" v="32"/>
          <ac:spMkLst>
            <pc:docMk/>
            <pc:sldMk cId="1275252810" sldId="353"/>
            <ac:spMk id="11" creationId="{8EF2D61B-AD01-41B6-8269-7B39C16232EC}"/>
          </ac:spMkLst>
        </pc:spChg>
      </pc:sldChg>
      <pc:sldChg chg="addSp delSp modSp mod setBg">
        <pc:chgData name="Emily Crose" userId="5a1598ef78992c55" providerId="LiveId" clId="{F57A978D-9C41-467A-AF43-A356F6680E2B}" dt="2023-06-21T13:49:35.651" v="52" actId="26606"/>
        <pc:sldMkLst>
          <pc:docMk/>
          <pc:sldMk cId="2850500772" sldId="354"/>
        </pc:sldMkLst>
        <pc:spChg chg="mod">
          <ac:chgData name="Emily Crose" userId="5a1598ef78992c55" providerId="LiveId" clId="{F57A978D-9C41-467A-AF43-A356F6680E2B}" dt="2023-06-21T13:49:35.651" v="52" actId="26606"/>
          <ac:spMkLst>
            <pc:docMk/>
            <pc:sldMk cId="2850500772" sldId="354"/>
            <ac:spMk id="2" creationId="{0BD54DDD-235E-ACDD-A572-AE68F772F4AA}"/>
          </ac:spMkLst>
        </pc:spChg>
        <pc:spChg chg="add del mod">
          <ac:chgData name="Emily Crose" userId="5a1598ef78992c55" providerId="LiveId" clId="{F57A978D-9C41-467A-AF43-A356F6680E2B}" dt="2023-06-21T13:49:35.651" v="52" actId="26606"/>
          <ac:spMkLst>
            <pc:docMk/>
            <pc:sldMk cId="2850500772" sldId="354"/>
            <ac:spMk id="3" creationId="{4852CC8B-E4FB-E5DD-157C-B1FFA65AB92D}"/>
          </ac:spMkLst>
        </pc:spChg>
        <pc:spChg chg="add">
          <ac:chgData name="Emily Crose" userId="5a1598ef78992c55" providerId="LiveId" clId="{F57A978D-9C41-467A-AF43-A356F6680E2B}" dt="2023-06-21T13:49:35.651" v="52" actId="26606"/>
          <ac:spMkLst>
            <pc:docMk/>
            <pc:sldMk cId="2850500772" sldId="354"/>
            <ac:spMk id="8" creationId="{4852CC8B-E4FB-E5DD-157C-B1FFA65AB92D}"/>
          </ac:spMkLst>
        </pc:spChg>
        <pc:spChg chg="add">
          <ac:chgData name="Emily Crose" userId="5a1598ef78992c55" providerId="LiveId" clId="{F57A978D-9C41-467A-AF43-A356F6680E2B}" dt="2023-06-21T13:49:35.651" v="52" actId="26606"/>
          <ac:spMkLst>
            <pc:docMk/>
            <pc:sldMk cId="2850500772" sldId="354"/>
            <ac:spMk id="9" creationId="{21B515B6-B916-4A91-B5B0-1431A3B5357A}"/>
          </ac:spMkLst>
        </pc:spChg>
        <pc:spChg chg="add">
          <ac:chgData name="Emily Crose" userId="5a1598ef78992c55" providerId="LiveId" clId="{F57A978D-9C41-467A-AF43-A356F6680E2B}" dt="2023-06-21T13:49:35.651" v="52" actId="26606"/>
          <ac:spMkLst>
            <pc:docMk/>
            <pc:sldMk cId="2850500772" sldId="354"/>
            <ac:spMk id="11" creationId="{664FD49F-13EF-4195-9713-CD9CA7225766}"/>
          </ac:spMkLst>
        </pc:spChg>
        <pc:graphicFrameChg chg="add del">
          <ac:chgData name="Emily Crose" userId="5a1598ef78992c55" providerId="LiveId" clId="{F57A978D-9C41-467A-AF43-A356F6680E2B}" dt="2023-06-21T13:49:35.611" v="51" actId="26606"/>
          <ac:graphicFrameMkLst>
            <pc:docMk/>
            <pc:sldMk cId="2850500772" sldId="354"/>
            <ac:graphicFrameMk id="5" creationId="{DBAF627C-2B04-6A00-6523-D8E67B5BBC0D}"/>
          </ac:graphicFrameMkLst>
        </pc:graphicFrameChg>
        <pc:picChg chg="add">
          <ac:chgData name="Emily Crose" userId="5a1598ef78992c55" providerId="LiveId" clId="{F57A978D-9C41-467A-AF43-A356F6680E2B}" dt="2023-06-21T13:49:35.651" v="52" actId="26606"/>
          <ac:picMkLst>
            <pc:docMk/>
            <pc:sldMk cId="2850500772" sldId="354"/>
            <ac:picMk id="7" creationId="{3D89D443-CF7A-5479-301B-F900D387967F}"/>
          </ac:picMkLst>
        </pc:picChg>
      </pc:sldChg>
      <pc:sldChg chg="delSp modSp mod delDesignElem">
        <pc:chgData name="Emily Crose" userId="5a1598ef78992c55" providerId="LiveId" clId="{F57A978D-9C41-467A-AF43-A356F6680E2B}" dt="2023-06-21T13:50:28.454" v="70" actId="26606"/>
        <pc:sldMkLst>
          <pc:docMk/>
          <pc:sldMk cId="544405885" sldId="356"/>
        </pc:sldMkLst>
        <pc:spChg chg="mod">
          <ac:chgData name="Emily Crose" userId="5a1598ef78992c55" providerId="LiveId" clId="{F57A978D-9C41-467A-AF43-A356F6680E2B}" dt="2023-06-21T13:50:28.454" v="70" actId="26606"/>
          <ac:spMkLst>
            <pc:docMk/>
            <pc:sldMk cId="544405885" sldId="356"/>
            <ac:spMk id="2" creationId="{FDF18690-D116-D1D7-4F17-6BD8EC3CD8B3}"/>
          </ac:spMkLst>
        </pc:spChg>
        <pc:spChg chg="mod">
          <ac:chgData name="Emily Crose" userId="5a1598ef78992c55" providerId="LiveId" clId="{F57A978D-9C41-467A-AF43-A356F6680E2B}" dt="2023-06-21T13:50:28.454" v="70" actId="26606"/>
          <ac:spMkLst>
            <pc:docMk/>
            <pc:sldMk cId="544405885" sldId="356"/>
            <ac:spMk id="3" creationId="{8DB2807D-C88A-D169-DA49-8372FBD47E15}"/>
          </ac:spMkLst>
        </pc:spChg>
        <pc:spChg chg="del">
          <ac:chgData name="Emily Crose" userId="5a1598ef78992c55" providerId="LiveId" clId="{F57A978D-9C41-467A-AF43-A356F6680E2B}" dt="2023-06-21T13:08:33.394" v="32"/>
          <ac:spMkLst>
            <pc:docMk/>
            <pc:sldMk cId="544405885" sldId="356"/>
            <ac:spMk id="9" creationId="{61FDF953-BB1D-4C68-BBB4-FE11E33D6EE1}"/>
          </ac:spMkLst>
        </pc:spChg>
        <pc:picChg chg="mod ord">
          <ac:chgData name="Emily Crose" userId="5a1598ef78992c55" providerId="LiveId" clId="{F57A978D-9C41-467A-AF43-A356F6680E2B}" dt="2023-06-21T13:50:28.454" v="70" actId="26606"/>
          <ac:picMkLst>
            <pc:docMk/>
            <pc:sldMk cId="544405885" sldId="356"/>
            <ac:picMk id="5" creationId="{29B83341-EF27-DAE6-FAC6-9ADB15D31BB9}"/>
          </ac:picMkLst>
        </pc:picChg>
      </pc:sldChg>
      <pc:sldChg chg="addSp modSp mod setBg">
        <pc:chgData name="Emily Crose" userId="5a1598ef78992c55" providerId="LiveId" clId="{F57A978D-9C41-467A-AF43-A356F6680E2B}" dt="2023-06-21T13:51:51.001" v="104" actId="26606"/>
        <pc:sldMkLst>
          <pc:docMk/>
          <pc:sldMk cId="4127552823" sldId="357"/>
        </pc:sldMkLst>
        <pc:spChg chg="mod">
          <ac:chgData name="Emily Crose" userId="5a1598ef78992c55" providerId="LiveId" clId="{F57A978D-9C41-467A-AF43-A356F6680E2B}" dt="2023-06-21T13:51:51.001" v="104" actId="26606"/>
          <ac:spMkLst>
            <pc:docMk/>
            <pc:sldMk cId="4127552823" sldId="357"/>
            <ac:spMk id="2" creationId="{A457E8DB-46E4-6786-B5AC-48FA1B32AAA9}"/>
          </ac:spMkLst>
        </pc:spChg>
        <pc:spChg chg="mod">
          <ac:chgData name="Emily Crose" userId="5a1598ef78992c55" providerId="LiveId" clId="{F57A978D-9C41-467A-AF43-A356F6680E2B}" dt="2023-06-21T13:51:51.001" v="104" actId="26606"/>
          <ac:spMkLst>
            <pc:docMk/>
            <pc:sldMk cId="4127552823" sldId="357"/>
            <ac:spMk id="4" creationId="{A07C7A6A-EB6D-FFC3-4DBC-4ED58C6BE3D8}"/>
          </ac:spMkLst>
        </pc:spChg>
        <pc:spChg chg="add">
          <ac:chgData name="Emily Crose" userId="5a1598ef78992c55" providerId="LiveId" clId="{F57A978D-9C41-467A-AF43-A356F6680E2B}" dt="2023-06-21T13:51:51.001" v="104" actId="26606"/>
          <ac:spMkLst>
            <pc:docMk/>
            <pc:sldMk cId="4127552823" sldId="357"/>
            <ac:spMk id="10" creationId="{6E1232CA-F1A1-4361-A49F-8EAA874C9F94}"/>
          </ac:spMkLst>
        </pc:spChg>
        <pc:spChg chg="add">
          <ac:chgData name="Emily Crose" userId="5a1598ef78992c55" providerId="LiveId" clId="{F57A978D-9C41-467A-AF43-A356F6680E2B}" dt="2023-06-21T13:51:51.001" v="104" actId="26606"/>
          <ac:spMkLst>
            <pc:docMk/>
            <pc:sldMk cId="4127552823" sldId="357"/>
            <ac:spMk id="12" creationId="{CFEDD90E-756D-4F1F-9543-2D8450E5C06D}"/>
          </ac:spMkLst>
        </pc:spChg>
        <pc:picChg chg="add">
          <ac:chgData name="Emily Crose" userId="5a1598ef78992c55" providerId="LiveId" clId="{F57A978D-9C41-467A-AF43-A356F6680E2B}" dt="2023-06-21T13:51:51.001" v="104" actId="26606"/>
          <ac:picMkLst>
            <pc:docMk/>
            <pc:sldMk cId="4127552823" sldId="357"/>
            <ac:picMk id="6" creationId="{322D6865-D4EC-FC76-52EF-F846C5AE7E0B}"/>
          </ac:picMkLst>
        </pc:picChg>
      </pc:sldChg>
      <pc:sldChg chg="addSp delSp modSp mod delDesignElem">
        <pc:chgData name="Emily Crose" userId="5a1598ef78992c55" providerId="LiveId" clId="{F57A978D-9C41-467A-AF43-A356F6680E2B}" dt="2023-06-21T13:50:32.354" v="71" actId="26606"/>
        <pc:sldMkLst>
          <pc:docMk/>
          <pc:sldMk cId="3835757492" sldId="358"/>
        </pc:sldMkLst>
        <pc:spChg chg="mod">
          <ac:chgData name="Emily Crose" userId="5a1598ef78992c55" providerId="LiveId" clId="{F57A978D-9C41-467A-AF43-A356F6680E2B}" dt="2023-06-21T13:50:32.354" v="71" actId="26606"/>
          <ac:spMkLst>
            <pc:docMk/>
            <pc:sldMk cId="3835757492" sldId="358"/>
            <ac:spMk id="2" creationId="{331FB115-7C6F-C56E-F535-FD0717D298FC}"/>
          </ac:spMkLst>
        </pc:spChg>
        <pc:spChg chg="mod">
          <ac:chgData name="Emily Crose" userId="5a1598ef78992c55" providerId="LiveId" clId="{F57A978D-9C41-467A-AF43-A356F6680E2B}" dt="2023-06-21T13:50:32.354" v="71" actId="26606"/>
          <ac:spMkLst>
            <pc:docMk/>
            <pc:sldMk cId="3835757492" sldId="358"/>
            <ac:spMk id="3" creationId="{2604CA93-0564-0A9B-C70E-34356B23FDD9}"/>
          </ac:spMkLst>
        </pc:spChg>
        <pc:spChg chg="del">
          <ac:chgData name="Emily Crose" userId="5a1598ef78992c55" providerId="LiveId" clId="{F57A978D-9C41-467A-AF43-A356F6680E2B}" dt="2023-06-21T13:08:33.394" v="32"/>
          <ac:spMkLst>
            <pc:docMk/>
            <pc:sldMk cId="3835757492" sldId="358"/>
            <ac:spMk id="8" creationId="{36B93B81-5ED7-4387-828F-605FD3B1B004}"/>
          </ac:spMkLst>
        </pc:spChg>
        <pc:spChg chg="del">
          <ac:chgData name="Emily Crose" userId="5a1598ef78992c55" providerId="LiveId" clId="{F57A978D-9C41-467A-AF43-A356F6680E2B}" dt="2023-06-21T13:08:33.394" v="32"/>
          <ac:spMkLst>
            <pc:docMk/>
            <pc:sldMk cId="3835757492" sldId="358"/>
            <ac:spMk id="10" creationId="{61951AA0-DD9C-4514-A46F-ABF18C50E55D}"/>
          </ac:spMkLst>
        </pc:spChg>
        <pc:picChg chg="add">
          <ac:chgData name="Emily Crose" userId="5a1598ef78992c55" providerId="LiveId" clId="{F57A978D-9C41-467A-AF43-A356F6680E2B}" dt="2023-06-21T13:50:32.354" v="71" actId="26606"/>
          <ac:picMkLst>
            <pc:docMk/>
            <pc:sldMk cId="3835757492" sldId="358"/>
            <ac:picMk id="5" creationId="{10919C58-8930-0F5F-B784-45732C4BE81A}"/>
          </ac:picMkLst>
        </pc:picChg>
      </pc:sldChg>
      <pc:sldChg chg="addSp delSp modSp mod delDesignElem">
        <pc:chgData name="Emily Crose" userId="5a1598ef78992c55" providerId="LiveId" clId="{F57A978D-9C41-467A-AF43-A356F6680E2B}" dt="2023-06-21T13:50:41.633" v="74" actId="26606"/>
        <pc:sldMkLst>
          <pc:docMk/>
          <pc:sldMk cId="2532339812" sldId="359"/>
        </pc:sldMkLst>
        <pc:spChg chg="mod">
          <ac:chgData name="Emily Crose" userId="5a1598ef78992c55" providerId="LiveId" clId="{F57A978D-9C41-467A-AF43-A356F6680E2B}" dt="2023-06-21T13:50:41.633" v="74" actId="26606"/>
          <ac:spMkLst>
            <pc:docMk/>
            <pc:sldMk cId="2532339812" sldId="359"/>
            <ac:spMk id="2" creationId="{FABE176F-0C7E-2DCA-D941-A00CC9A43879}"/>
          </ac:spMkLst>
        </pc:spChg>
        <pc:spChg chg="mod ord">
          <ac:chgData name="Emily Crose" userId="5a1598ef78992c55" providerId="LiveId" clId="{F57A978D-9C41-467A-AF43-A356F6680E2B}" dt="2023-06-21T13:50:41.633" v="74" actId="26606"/>
          <ac:spMkLst>
            <pc:docMk/>
            <pc:sldMk cId="2532339812" sldId="359"/>
            <ac:spMk id="3" creationId="{97678B4C-88DE-B2F6-0DCB-BF4217B2550A}"/>
          </ac:spMkLst>
        </pc:spChg>
        <pc:spChg chg="add del">
          <ac:chgData name="Emily Crose" userId="5a1598ef78992c55" providerId="LiveId" clId="{F57A978D-9C41-467A-AF43-A356F6680E2B}" dt="2023-06-21T13:50:41.627" v="73" actId="26606"/>
          <ac:spMkLst>
            <pc:docMk/>
            <pc:sldMk cId="2532339812" sldId="359"/>
            <ac:spMk id="14" creationId="{889CAD06-A826-4E71-96F0-6BF66776FE75}"/>
          </ac:spMkLst>
        </pc:spChg>
        <pc:spChg chg="add">
          <ac:chgData name="Emily Crose" userId="5a1598ef78992c55" providerId="LiveId" clId="{F57A978D-9C41-467A-AF43-A356F6680E2B}" dt="2023-06-21T13:50:41.633" v="74" actId="26606"/>
          <ac:spMkLst>
            <pc:docMk/>
            <pc:sldMk cId="2532339812" sldId="359"/>
            <ac:spMk id="16" creationId="{18B3976D-1484-4621-8D68-CED02463FB35}"/>
          </ac:spMkLst>
        </pc:spChg>
        <pc:spChg chg="add">
          <ac:chgData name="Emily Crose" userId="5a1598ef78992c55" providerId="LiveId" clId="{F57A978D-9C41-467A-AF43-A356F6680E2B}" dt="2023-06-21T13:50:41.633" v="74" actId="26606"/>
          <ac:spMkLst>
            <pc:docMk/>
            <pc:sldMk cId="2532339812" sldId="359"/>
            <ac:spMk id="18" creationId="{C236075A-52A2-4B1F-9262-BA32046B749D}"/>
          </ac:spMkLst>
        </pc:spChg>
        <pc:spChg chg="add">
          <ac:chgData name="Emily Crose" userId="5a1598ef78992c55" providerId="LiveId" clId="{F57A978D-9C41-467A-AF43-A356F6680E2B}" dt="2023-06-21T13:50:41.633" v="74" actId="26606"/>
          <ac:spMkLst>
            <pc:docMk/>
            <pc:sldMk cId="2532339812" sldId="359"/>
            <ac:spMk id="20" creationId="{70942A9A-78C7-4C42-AFFD-030CD5B5E638}"/>
          </ac:spMkLst>
        </pc:spChg>
        <pc:spChg chg="del">
          <ac:chgData name="Emily Crose" userId="5a1598ef78992c55" providerId="LiveId" clId="{F57A978D-9C41-467A-AF43-A356F6680E2B}" dt="2023-06-21T13:08:33.394" v="32"/>
          <ac:spMkLst>
            <pc:docMk/>
            <pc:sldMk cId="2532339812" sldId="359"/>
            <ac:spMk id="26" creationId="{AA5A2242-4468-450F-830D-E55334E26D24}"/>
          </ac:spMkLst>
        </pc:spChg>
        <pc:spChg chg="del">
          <ac:chgData name="Emily Crose" userId="5a1598ef78992c55" providerId="LiveId" clId="{F57A978D-9C41-467A-AF43-A356F6680E2B}" dt="2023-06-21T13:08:33.394" v="32"/>
          <ac:spMkLst>
            <pc:docMk/>
            <pc:sldMk cId="2532339812" sldId="359"/>
            <ac:spMk id="28" creationId="{14AC93B1-D586-4A75-9020-94C96939AD10}"/>
          </ac:spMkLst>
        </pc:spChg>
        <pc:spChg chg="del">
          <ac:chgData name="Emily Crose" userId="5a1598ef78992c55" providerId="LiveId" clId="{F57A978D-9C41-467A-AF43-A356F6680E2B}" dt="2023-06-21T13:08:33.394" v="32"/>
          <ac:spMkLst>
            <pc:docMk/>
            <pc:sldMk cId="2532339812" sldId="359"/>
            <ac:spMk id="30" creationId="{CEB86C6B-9B51-4377-81B3-712331551711}"/>
          </ac:spMkLst>
        </pc:spChg>
        <pc:spChg chg="del">
          <ac:chgData name="Emily Crose" userId="5a1598ef78992c55" providerId="LiveId" clId="{F57A978D-9C41-467A-AF43-A356F6680E2B}" dt="2023-06-21T13:08:33.394" v="32"/>
          <ac:spMkLst>
            <pc:docMk/>
            <pc:sldMk cId="2532339812" sldId="359"/>
            <ac:spMk id="32" creationId="{65EE1650-4155-42A8-9145-471F9D58871F}"/>
          </ac:spMkLst>
        </pc:spChg>
        <pc:spChg chg="del">
          <ac:chgData name="Emily Crose" userId="5a1598ef78992c55" providerId="LiveId" clId="{F57A978D-9C41-467A-AF43-A356F6680E2B}" dt="2023-06-21T13:08:33.394" v="32"/>
          <ac:spMkLst>
            <pc:docMk/>
            <pc:sldMk cId="2532339812" sldId="359"/>
            <ac:spMk id="34" creationId="{2BFA290C-5D4C-447C-808B-EE7E2FE43705}"/>
          </ac:spMkLst>
        </pc:spChg>
        <pc:picChg chg="mod">
          <ac:chgData name="Emily Crose" userId="5a1598ef78992c55" providerId="LiveId" clId="{F57A978D-9C41-467A-AF43-A356F6680E2B}" dt="2023-06-21T13:50:41.633" v="74" actId="26606"/>
          <ac:picMkLst>
            <pc:docMk/>
            <pc:sldMk cId="2532339812" sldId="359"/>
            <ac:picMk id="8" creationId="{505E0AB9-BB8E-9BC8-87FA-E1117E57D125}"/>
          </ac:picMkLst>
        </pc:picChg>
        <pc:picChg chg="mod ord">
          <ac:chgData name="Emily Crose" userId="5a1598ef78992c55" providerId="LiveId" clId="{F57A978D-9C41-467A-AF43-A356F6680E2B}" dt="2023-06-21T13:50:41.633" v="74" actId="26606"/>
          <ac:picMkLst>
            <pc:docMk/>
            <pc:sldMk cId="2532339812" sldId="359"/>
            <ac:picMk id="12" creationId="{A2102CE0-6A68-6188-EE4C-18FC81651BE5}"/>
          </ac:picMkLst>
        </pc:picChg>
      </pc:sldChg>
      <pc:sldChg chg="addSp modSp mod">
        <pc:chgData name="Emily Crose" userId="5a1598ef78992c55" providerId="LiveId" clId="{F57A978D-9C41-467A-AF43-A356F6680E2B}" dt="2023-06-21T13:50:52.973" v="75" actId="26606"/>
        <pc:sldMkLst>
          <pc:docMk/>
          <pc:sldMk cId="818413583" sldId="360"/>
        </pc:sldMkLst>
        <pc:spChg chg="mod">
          <ac:chgData name="Emily Crose" userId="5a1598ef78992c55" providerId="LiveId" clId="{F57A978D-9C41-467A-AF43-A356F6680E2B}" dt="2023-06-21T13:50:52.973" v="75" actId="26606"/>
          <ac:spMkLst>
            <pc:docMk/>
            <pc:sldMk cId="818413583" sldId="360"/>
            <ac:spMk id="2" creationId="{F15AC03D-5FC9-DD7C-84D6-D7DB7C719D5C}"/>
          </ac:spMkLst>
        </pc:spChg>
        <pc:spChg chg="mod">
          <ac:chgData name="Emily Crose" userId="5a1598ef78992c55" providerId="LiveId" clId="{F57A978D-9C41-467A-AF43-A356F6680E2B}" dt="2023-06-21T13:50:52.973" v="75" actId="26606"/>
          <ac:spMkLst>
            <pc:docMk/>
            <pc:sldMk cId="818413583" sldId="360"/>
            <ac:spMk id="3" creationId="{A182786C-A8A7-0B75-5312-5ABE019097FA}"/>
          </ac:spMkLst>
        </pc:spChg>
        <pc:spChg chg="add">
          <ac:chgData name="Emily Crose" userId="5a1598ef78992c55" providerId="LiveId" clId="{F57A978D-9C41-467A-AF43-A356F6680E2B}" dt="2023-06-21T13:50:52.973" v="75" actId="26606"/>
          <ac:spMkLst>
            <pc:docMk/>
            <pc:sldMk cId="818413583" sldId="360"/>
            <ac:spMk id="11" creationId="{9792BD17-FF40-4EE5-AC8E-7AE823BAE9D4}"/>
          </ac:spMkLst>
        </pc:spChg>
        <pc:picChg chg="mod">
          <ac:chgData name="Emily Crose" userId="5a1598ef78992c55" providerId="LiveId" clId="{F57A978D-9C41-467A-AF43-A356F6680E2B}" dt="2023-06-21T13:50:52.973" v="75" actId="26606"/>
          <ac:picMkLst>
            <pc:docMk/>
            <pc:sldMk cId="818413583" sldId="360"/>
            <ac:picMk id="6" creationId="{822BFE95-67C7-FF4D-D828-8632219807ED}"/>
          </ac:picMkLst>
        </pc:picChg>
      </pc:sldChg>
      <pc:sldChg chg="addSp delSp modSp mod delDesignElem">
        <pc:chgData name="Emily Crose" userId="5a1598ef78992c55" providerId="LiveId" clId="{F57A978D-9C41-467A-AF43-A356F6680E2B}" dt="2023-06-21T13:51:01.126" v="76" actId="26606"/>
        <pc:sldMkLst>
          <pc:docMk/>
          <pc:sldMk cId="1105004729" sldId="361"/>
        </pc:sldMkLst>
        <pc:spChg chg="mod">
          <ac:chgData name="Emily Crose" userId="5a1598ef78992c55" providerId="LiveId" clId="{F57A978D-9C41-467A-AF43-A356F6680E2B}" dt="2023-06-21T13:51:01.126" v="76" actId="26606"/>
          <ac:spMkLst>
            <pc:docMk/>
            <pc:sldMk cId="1105004729" sldId="361"/>
            <ac:spMk id="2" creationId="{784C782B-0327-2E13-A4BF-4C211C4F2BD3}"/>
          </ac:spMkLst>
        </pc:spChg>
        <pc:spChg chg="mod">
          <ac:chgData name="Emily Crose" userId="5a1598ef78992c55" providerId="LiveId" clId="{F57A978D-9C41-467A-AF43-A356F6680E2B}" dt="2023-06-21T13:51:01.126" v="76" actId="26606"/>
          <ac:spMkLst>
            <pc:docMk/>
            <pc:sldMk cId="1105004729" sldId="361"/>
            <ac:spMk id="3" creationId="{2D1CCB3D-4F1B-AA8B-6549-0B1536EACB01}"/>
          </ac:spMkLst>
        </pc:spChg>
        <pc:spChg chg="add">
          <ac:chgData name="Emily Crose" userId="5a1598ef78992c55" providerId="LiveId" clId="{F57A978D-9C41-467A-AF43-A356F6680E2B}" dt="2023-06-21T13:51:01.126" v="76" actId="26606"/>
          <ac:spMkLst>
            <pc:docMk/>
            <pc:sldMk cId="1105004729" sldId="361"/>
            <ac:spMk id="10" creationId="{889CAD06-A826-4E71-96F0-6BF66776FE75}"/>
          </ac:spMkLst>
        </pc:spChg>
        <pc:spChg chg="del">
          <ac:chgData name="Emily Crose" userId="5a1598ef78992c55" providerId="LiveId" clId="{F57A978D-9C41-467A-AF43-A356F6680E2B}" dt="2023-06-21T13:08:33.394" v="32"/>
          <ac:spMkLst>
            <pc:docMk/>
            <pc:sldMk cId="1105004729" sldId="361"/>
            <ac:spMk id="15" creationId="{14AC93B1-D586-4A75-9020-94C96939AD10}"/>
          </ac:spMkLst>
        </pc:spChg>
        <pc:spChg chg="del">
          <ac:chgData name="Emily Crose" userId="5a1598ef78992c55" providerId="LiveId" clId="{F57A978D-9C41-467A-AF43-A356F6680E2B}" dt="2023-06-21T13:08:33.394" v="32"/>
          <ac:spMkLst>
            <pc:docMk/>
            <pc:sldMk cId="1105004729" sldId="361"/>
            <ac:spMk id="16" creationId="{AA5A2242-4468-450F-830D-E55334E26D24}"/>
          </ac:spMkLst>
        </pc:spChg>
        <pc:spChg chg="del">
          <ac:chgData name="Emily Crose" userId="5a1598ef78992c55" providerId="LiveId" clId="{F57A978D-9C41-467A-AF43-A356F6680E2B}" dt="2023-06-21T13:08:33.394" v="32"/>
          <ac:spMkLst>
            <pc:docMk/>
            <pc:sldMk cId="1105004729" sldId="361"/>
            <ac:spMk id="17" creationId="{CEB86C6B-9B51-4377-81B3-712331551711}"/>
          </ac:spMkLst>
        </pc:spChg>
        <pc:spChg chg="del">
          <ac:chgData name="Emily Crose" userId="5a1598ef78992c55" providerId="LiveId" clId="{F57A978D-9C41-467A-AF43-A356F6680E2B}" dt="2023-06-21T13:08:33.394" v="32"/>
          <ac:spMkLst>
            <pc:docMk/>
            <pc:sldMk cId="1105004729" sldId="361"/>
            <ac:spMk id="19" creationId="{65EE1650-4155-42A8-9145-471F9D58871F}"/>
          </ac:spMkLst>
        </pc:spChg>
        <pc:spChg chg="del">
          <ac:chgData name="Emily Crose" userId="5a1598ef78992c55" providerId="LiveId" clId="{F57A978D-9C41-467A-AF43-A356F6680E2B}" dt="2023-06-21T13:08:33.394" v="32"/>
          <ac:spMkLst>
            <pc:docMk/>
            <pc:sldMk cId="1105004729" sldId="361"/>
            <ac:spMk id="21" creationId="{2BFA290C-5D4C-447C-808B-EE7E2FE43705}"/>
          </ac:spMkLst>
        </pc:spChg>
        <pc:picChg chg="mod">
          <ac:chgData name="Emily Crose" userId="5a1598ef78992c55" providerId="LiveId" clId="{F57A978D-9C41-467A-AF43-A356F6680E2B}" dt="2023-06-21T13:51:01.126" v="76" actId="26606"/>
          <ac:picMkLst>
            <pc:docMk/>
            <pc:sldMk cId="1105004729" sldId="361"/>
            <ac:picMk id="6" creationId="{1BA95243-4AF8-3176-0B38-34D785E157BB}"/>
          </ac:picMkLst>
        </pc:picChg>
        <pc:picChg chg="mod">
          <ac:chgData name="Emily Crose" userId="5a1598ef78992c55" providerId="LiveId" clId="{F57A978D-9C41-467A-AF43-A356F6680E2B}" dt="2023-06-21T13:51:01.126" v="76" actId="26606"/>
          <ac:picMkLst>
            <pc:docMk/>
            <pc:sldMk cId="1105004729" sldId="361"/>
            <ac:picMk id="8" creationId="{D6CB6619-DA8F-B760-52F1-0A702DC81A12}"/>
          </ac:picMkLst>
        </pc:picChg>
      </pc:sldChg>
      <pc:sldChg chg="addSp delSp modSp mod setBg delDesignElem">
        <pc:chgData name="Emily Crose" userId="5a1598ef78992c55" providerId="LiveId" clId="{F57A978D-9C41-467A-AF43-A356F6680E2B}" dt="2023-06-21T13:51:23.193" v="77" actId="26606"/>
        <pc:sldMkLst>
          <pc:docMk/>
          <pc:sldMk cId="3232820498" sldId="362"/>
        </pc:sldMkLst>
        <pc:spChg chg="mod">
          <ac:chgData name="Emily Crose" userId="5a1598ef78992c55" providerId="LiveId" clId="{F57A978D-9C41-467A-AF43-A356F6680E2B}" dt="2023-06-21T13:51:23.193" v="77" actId="26606"/>
          <ac:spMkLst>
            <pc:docMk/>
            <pc:sldMk cId="3232820498" sldId="362"/>
            <ac:spMk id="2" creationId="{1043CF48-E829-789B-ACB9-648DE02CA44F}"/>
          </ac:spMkLst>
        </pc:spChg>
        <pc:spChg chg="mod">
          <ac:chgData name="Emily Crose" userId="5a1598ef78992c55" providerId="LiveId" clId="{F57A978D-9C41-467A-AF43-A356F6680E2B}" dt="2023-06-21T13:51:23.193" v="77" actId="26606"/>
          <ac:spMkLst>
            <pc:docMk/>
            <pc:sldMk cId="3232820498" sldId="362"/>
            <ac:spMk id="3" creationId="{A90F64B7-282D-7FC8-CA5F-7DCB75A3AFB3}"/>
          </ac:spMkLst>
        </pc:spChg>
        <pc:spChg chg="del">
          <ac:chgData name="Emily Crose" userId="5a1598ef78992c55" providerId="LiveId" clId="{F57A978D-9C41-467A-AF43-A356F6680E2B}" dt="2023-06-21T13:08:33.394" v="32"/>
          <ac:spMkLst>
            <pc:docMk/>
            <pc:sldMk cId="3232820498" sldId="362"/>
            <ac:spMk id="9" creationId="{97A882CB-8383-4810-9E7A-E3EF8B87B764}"/>
          </ac:spMkLst>
        </pc:spChg>
        <pc:spChg chg="add">
          <ac:chgData name="Emily Crose" userId="5a1598ef78992c55" providerId="LiveId" clId="{F57A978D-9C41-467A-AF43-A356F6680E2B}" dt="2023-06-21T13:51:23.193" v="77" actId="26606"/>
          <ac:spMkLst>
            <pc:docMk/>
            <pc:sldMk cId="3232820498" sldId="362"/>
            <ac:spMk id="12" creationId="{361A18F1-E772-47BD-9486-6557D29B2F6B}"/>
          </ac:spMkLst>
        </pc:spChg>
        <pc:picChg chg="mod ord">
          <ac:chgData name="Emily Crose" userId="5a1598ef78992c55" providerId="LiveId" clId="{F57A978D-9C41-467A-AF43-A356F6680E2B}" dt="2023-06-21T13:51:23.193" v="77" actId="26606"/>
          <ac:picMkLst>
            <pc:docMk/>
            <pc:sldMk cId="3232820498" sldId="362"/>
            <ac:picMk id="7" creationId="{11C7F507-D69B-60DB-644D-BCF741C823C0}"/>
          </ac:picMkLst>
        </pc:picChg>
      </pc:sldChg>
      <pc:sldChg chg="addSp modSp mod">
        <pc:chgData name="Emily Crose" userId="5a1598ef78992c55" providerId="LiveId" clId="{F57A978D-9C41-467A-AF43-A356F6680E2B}" dt="2023-06-21T13:51:28.356" v="78" actId="26606"/>
        <pc:sldMkLst>
          <pc:docMk/>
          <pc:sldMk cId="3855231396" sldId="363"/>
        </pc:sldMkLst>
        <pc:spChg chg="mod">
          <ac:chgData name="Emily Crose" userId="5a1598ef78992c55" providerId="LiveId" clId="{F57A978D-9C41-467A-AF43-A356F6680E2B}" dt="2023-06-21T13:51:28.356" v="78" actId="26606"/>
          <ac:spMkLst>
            <pc:docMk/>
            <pc:sldMk cId="3855231396" sldId="363"/>
            <ac:spMk id="2" creationId="{EE75DE2A-DDBF-6A67-192B-9F60952277AD}"/>
          </ac:spMkLst>
        </pc:spChg>
        <pc:spChg chg="mod">
          <ac:chgData name="Emily Crose" userId="5a1598ef78992c55" providerId="LiveId" clId="{F57A978D-9C41-467A-AF43-A356F6680E2B}" dt="2023-06-21T13:51:28.356" v="78" actId="26606"/>
          <ac:spMkLst>
            <pc:docMk/>
            <pc:sldMk cId="3855231396" sldId="363"/>
            <ac:spMk id="3" creationId="{7C48E05C-60E9-DEA7-8AFF-5F56EB4AC1B2}"/>
          </ac:spMkLst>
        </pc:spChg>
        <pc:spChg chg="add">
          <ac:chgData name="Emily Crose" userId="5a1598ef78992c55" providerId="LiveId" clId="{F57A978D-9C41-467A-AF43-A356F6680E2B}" dt="2023-06-21T13:51:28.356" v="78" actId="26606"/>
          <ac:spMkLst>
            <pc:docMk/>
            <pc:sldMk cId="3855231396" sldId="363"/>
            <ac:spMk id="11" creationId="{9792BD17-FF40-4EE5-AC8E-7AE823BAE9D4}"/>
          </ac:spMkLst>
        </pc:spChg>
        <pc:picChg chg="mod">
          <ac:chgData name="Emily Crose" userId="5a1598ef78992c55" providerId="LiveId" clId="{F57A978D-9C41-467A-AF43-A356F6680E2B}" dt="2023-06-21T13:51:28.356" v="78" actId="26606"/>
          <ac:picMkLst>
            <pc:docMk/>
            <pc:sldMk cId="3855231396" sldId="363"/>
            <ac:picMk id="6" creationId="{8580DEFA-785C-2DB8-3F3E-F359904B7DF7}"/>
          </ac:picMkLst>
        </pc:picChg>
      </pc:sldChg>
      <pc:sldChg chg="addSp delSp modSp mod setBg addAnim setClrOvrMap delDesignElem">
        <pc:chgData name="Emily Crose" userId="5a1598ef78992c55" providerId="LiveId" clId="{F57A978D-9C41-467A-AF43-A356F6680E2B}" dt="2023-06-21T13:51:43.031" v="103" actId="20577"/>
        <pc:sldMkLst>
          <pc:docMk/>
          <pc:sldMk cId="209099664" sldId="364"/>
        </pc:sldMkLst>
        <pc:spChg chg="mod">
          <ac:chgData name="Emily Crose" userId="5a1598ef78992c55" providerId="LiveId" clId="{F57A978D-9C41-467A-AF43-A356F6680E2B}" dt="2023-06-21T13:51:33.345" v="79" actId="26606"/>
          <ac:spMkLst>
            <pc:docMk/>
            <pc:sldMk cId="209099664" sldId="364"/>
            <ac:spMk id="2" creationId="{7A2A6DBF-BEDB-D10D-87E3-5BF017673F1F}"/>
          </ac:spMkLst>
        </pc:spChg>
        <pc:spChg chg="mod">
          <ac:chgData name="Emily Crose" userId="5a1598ef78992c55" providerId="LiveId" clId="{F57A978D-9C41-467A-AF43-A356F6680E2B}" dt="2023-06-21T13:51:43.031" v="103" actId="20577"/>
          <ac:spMkLst>
            <pc:docMk/>
            <pc:sldMk cId="209099664" sldId="364"/>
            <ac:spMk id="3" creationId="{1A396796-C56C-41C9-C614-A4838E7F66FB}"/>
          </ac:spMkLst>
        </pc:spChg>
        <pc:spChg chg="add">
          <ac:chgData name="Emily Crose" userId="5a1598ef78992c55" providerId="LiveId" clId="{F57A978D-9C41-467A-AF43-A356F6680E2B}" dt="2023-06-21T13:51:33.345" v="79" actId="26606"/>
          <ac:spMkLst>
            <pc:docMk/>
            <pc:sldMk cId="209099664" sldId="364"/>
            <ac:spMk id="5" creationId="{9792BD17-FF40-4EE5-AC8E-7AE823BAE9D4}"/>
          </ac:spMkLst>
        </pc:spChg>
        <pc:spChg chg="del">
          <ac:chgData name="Emily Crose" userId="5a1598ef78992c55" providerId="LiveId" clId="{F57A978D-9C41-467A-AF43-A356F6680E2B}" dt="2023-06-21T13:08:33.394" v="32"/>
          <ac:spMkLst>
            <pc:docMk/>
            <pc:sldMk cId="209099664" sldId="364"/>
            <ac:spMk id="8" creationId="{6343C326-A55B-48C9-AC97-417D5349B1A5}"/>
          </ac:spMkLst>
        </pc:spChg>
        <pc:spChg chg="del">
          <ac:chgData name="Emily Crose" userId="5a1598ef78992c55" providerId="LiveId" clId="{F57A978D-9C41-467A-AF43-A356F6680E2B}" dt="2023-06-21T13:08:33.394" v="32"/>
          <ac:spMkLst>
            <pc:docMk/>
            <pc:sldMk cId="209099664" sldId="364"/>
            <ac:spMk id="10" creationId="{05199DC7-A76E-4D53-978D-FE9964B4EE92}"/>
          </ac:spMkLst>
        </pc:spChg>
        <pc:spChg chg="del">
          <ac:chgData name="Emily Crose" userId="5a1598ef78992c55" providerId="LiveId" clId="{F57A978D-9C41-467A-AF43-A356F6680E2B}" dt="2023-06-21T13:08:33.394" v="32"/>
          <ac:spMkLst>
            <pc:docMk/>
            <pc:sldMk cId="209099664" sldId="364"/>
            <ac:spMk id="12" creationId="{84DED6C1-4644-4EF9-95B6-C79E5FFEEDF6}"/>
          </ac:spMkLst>
        </pc:spChg>
        <pc:picChg chg="add">
          <ac:chgData name="Emily Crose" userId="5a1598ef78992c55" providerId="LiveId" clId="{F57A978D-9C41-467A-AF43-A356F6680E2B}" dt="2023-06-21T13:51:33.345" v="79" actId="26606"/>
          <ac:picMkLst>
            <pc:docMk/>
            <pc:sldMk cId="209099664" sldId="364"/>
            <ac:picMk id="7" creationId="{2775FA9E-A16B-78E0-7A1A-0DBDFAD06957}"/>
          </ac:picMkLst>
        </pc:picChg>
      </pc:sldChg>
      <pc:sldChg chg="addSp delSp modSp mod setBg addAnim setClrOvrMap delDesignElem">
        <pc:chgData name="Emily Crose" userId="5a1598ef78992c55" providerId="LiveId" clId="{F57A978D-9C41-467A-AF43-A356F6680E2B}" dt="2023-06-21T13:50:07.272" v="62"/>
        <pc:sldMkLst>
          <pc:docMk/>
          <pc:sldMk cId="4131368081" sldId="365"/>
        </pc:sldMkLst>
        <pc:spChg chg="mod">
          <ac:chgData name="Emily Crose" userId="5a1598ef78992c55" providerId="LiveId" clId="{F57A978D-9C41-467A-AF43-A356F6680E2B}" dt="2023-06-21T13:50:07.270" v="61" actId="26606"/>
          <ac:spMkLst>
            <pc:docMk/>
            <pc:sldMk cId="4131368081" sldId="365"/>
            <ac:spMk id="2" creationId="{C1BC76CD-859C-CCEC-D928-1C5F61FEF72D}"/>
          </ac:spMkLst>
        </pc:spChg>
        <pc:spChg chg="del">
          <ac:chgData name="Emily Crose" userId="5a1598ef78992c55" providerId="LiveId" clId="{F57A978D-9C41-467A-AF43-A356F6680E2B}" dt="2023-06-21T13:08:33.394" v="32"/>
          <ac:spMkLst>
            <pc:docMk/>
            <pc:sldMk cId="4131368081" sldId="365"/>
            <ac:spMk id="7" creationId="{6343C326-A55B-48C9-AC97-417D5349B1A5}"/>
          </ac:spMkLst>
        </pc:spChg>
        <pc:spChg chg="add">
          <ac:chgData name="Emily Crose" userId="5a1598ef78992c55" providerId="LiveId" clId="{F57A978D-9C41-467A-AF43-A356F6680E2B}" dt="2023-06-21T13:50:07.270" v="61" actId="26606"/>
          <ac:spMkLst>
            <pc:docMk/>
            <pc:sldMk cId="4131368081" sldId="365"/>
            <ac:spMk id="8" creationId="{6E1232CA-F1A1-4361-A49F-8EAA874C9F94}"/>
          </ac:spMkLst>
        </pc:spChg>
        <pc:spChg chg="del">
          <ac:chgData name="Emily Crose" userId="5a1598ef78992c55" providerId="LiveId" clId="{F57A978D-9C41-467A-AF43-A356F6680E2B}" dt="2023-06-21T13:08:33.394" v="32"/>
          <ac:spMkLst>
            <pc:docMk/>
            <pc:sldMk cId="4131368081" sldId="365"/>
            <ac:spMk id="9" creationId="{CB972422-B794-4FA8-BCC6-BAF6938A1B53}"/>
          </ac:spMkLst>
        </pc:spChg>
        <pc:spChg chg="add">
          <ac:chgData name="Emily Crose" userId="5a1598ef78992c55" providerId="LiveId" clId="{F57A978D-9C41-467A-AF43-A356F6680E2B}" dt="2023-06-21T13:50:07.270" v="61" actId="26606"/>
          <ac:spMkLst>
            <pc:docMk/>
            <pc:sldMk cId="4131368081" sldId="365"/>
            <ac:spMk id="10" creationId="{CFEDD90E-756D-4F1F-9543-2D8450E5C06D}"/>
          </ac:spMkLst>
        </pc:spChg>
        <pc:spChg chg="del">
          <ac:chgData name="Emily Crose" userId="5a1598ef78992c55" providerId="LiveId" clId="{F57A978D-9C41-467A-AF43-A356F6680E2B}" dt="2023-06-21T13:08:33.394" v="32"/>
          <ac:spMkLst>
            <pc:docMk/>
            <pc:sldMk cId="4131368081" sldId="365"/>
            <ac:spMk id="11" creationId="{89DE9E2B-5611-49C8-862E-AD4D43A8AA6D}"/>
          </ac:spMkLst>
        </pc:spChg>
        <pc:spChg chg="del">
          <ac:chgData name="Emily Crose" userId="5a1598ef78992c55" providerId="LiveId" clId="{F57A978D-9C41-467A-AF43-A356F6680E2B}" dt="2023-06-21T13:08:33.394" v="32"/>
          <ac:spMkLst>
            <pc:docMk/>
            <pc:sldMk cId="4131368081" sldId="365"/>
            <ac:spMk id="15" creationId="{519C7155-1644-4C60-B0B5-32B1800D6044}"/>
          </ac:spMkLst>
        </pc:spChg>
        <pc:picChg chg="add">
          <ac:chgData name="Emily Crose" userId="5a1598ef78992c55" providerId="LiveId" clId="{F57A978D-9C41-467A-AF43-A356F6680E2B}" dt="2023-06-21T13:50:07.270" v="61" actId="26606"/>
          <ac:picMkLst>
            <pc:docMk/>
            <pc:sldMk cId="4131368081" sldId="365"/>
            <ac:picMk id="4" creationId="{99804BEF-124B-8A98-5D7C-B148321C7D0A}"/>
          </ac:picMkLst>
        </pc:picChg>
        <pc:cxnChg chg="del">
          <ac:chgData name="Emily Crose" userId="5a1598ef78992c55" providerId="LiveId" clId="{F57A978D-9C41-467A-AF43-A356F6680E2B}" dt="2023-06-21T13:08:33.394" v="32"/>
          <ac:cxnSpMkLst>
            <pc:docMk/>
            <pc:sldMk cId="4131368081" sldId="365"/>
            <ac:cxnSpMk id="13" creationId="{5296EC4F-8732-481B-94CB-C98E4EF297FF}"/>
          </ac:cxnSpMkLst>
        </pc:cxnChg>
      </pc:sldChg>
      <pc:sldChg chg="add">
        <pc:chgData name="Emily Crose" userId="5a1598ef78992c55" providerId="LiveId" clId="{F57A978D-9C41-467A-AF43-A356F6680E2B}" dt="2023-06-21T14:21:17.128" v="458"/>
        <pc:sldMkLst>
          <pc:docMk/>
          <pc:sldMk cId="584033922" sldId="366"/>
        </pc:sldMkLst>
      </pc:sldChg>
      <pc:sldChg chg="modSp del">
        <pc:chgData name="Emily Crose" userId="5a1598ef78992c55" providerId="LiveId" clId="{F57A978D-9C41-467A-AF43-A356F6680E2B}" dt="2023-06-21T14:21:08.987" v="457" actId="2696"/>
        <pc:sldMkLst>
          <pc:docMk/>
          <pc:sldMk cId="2337975219" sldId="366"/>
        </pc:sldMkLst>
        <pc:spChg chg="mod">
          <ac:chgData name="Emily Crose" userId="5a1598ef78992c55" providerId="LiveId" clId="{F57A978D-9C41-467A-AF43-A356F6680E2B}" dt="2023-06-21T13:08:33.394" v="32"/>
          <ac:spMkLst>
            <pc:docMk/>
            <pc:sldMk cId="2337975219" sldId="366"/>
            <ac:spMk id="2" creationId="{5F27FB82-1CBB-A3CC-C53D-897CA80DF601}"/>
          </ac:spMkLst>
        </pc:spChg>
        <pc:spChg chg="mod">
          <ac:chgData name="Emily Crose" userId="5a1598ef78992c55" providerId="LiveId" clId="{F57A978D-9C41-467A-AF43-A356F6680E2B}" dt="2023-06-21T13:08:33.394" v="32"/>
          <ac:spMkLst>
            <pc:docMk/>
            <pc:sldMk cId="2337975219" sldId="366"/>
            <ac:spMk id="3" creationId="{DB79F399-B4C0-DEA9-3640-00797ED00F07}"/>
          </ac:spMkLst>
        </pc:spChg>
      </pc:sldChg>
      <pc:sldChg chg="addSp delSp modSp mod delDesignElem">
        <pc:chgData name="Emily Crose" userId="5a1598ef78992c55" providerId="LiveId" clId="{F57A978D-9C41-467A-AF43-A356F6680E2B}" dt="2023-06-21T13:51:59.232" v="107" actId="26606"/>
        <pc:sldMkLst>
          <pc:docMk/>
          <pc:sldMk cId="2718953432" sldId="367"/>
        </pc:sldMkLst>
        <pc:spChg chg="mod ord">
          <ac:chgData name="Emily Crose" userId="5a1598ef78992c55" providerId="LiveId" clId="{F57A978D-9C41-467A-AF43-A356F6680E2B}" dt="2023-06-21T13:51:59.232" v="107" actId="26606"/>
          <ac:spMkLst>
            <pc:docMk/>
            <pc:sldMk cId="2718953432" sldId="367"/>
            <ac:spMk id="4" creationId="{C1988FFA-C1D9-273D-C6E7-F14AEC616F7A}"/>
          </ac:spMkLst>
        </pc:spChg>
        <pc:spChg chg="add">
          <ac:chgData name="Emily Crose" userId="5a1598ef78992c55" providerId="LiveId" clId="{F57A978D-9C41-467A-AF43-A356F6680E2B}" dt="2023-06-21T13:51:59.232" v="107" actId="26606"/>
          <ac:spMkLst>
            <pc:docMk/>
            <pc:sldMk cId="2718953432" sldId="367"/>
            <ac:spMk id="11" creationId="{D4FD20FA-D55B-4631-9BA9-9D270AFB692A}"/>
          </ac:spMkLst>
        </pc:spChg>
        <pc:spChg chg="del">
          <ac:chgData name="Emily Crose" userId="5a1598ef78992c55" providerId="LiveId" clId="{F57A978D-9C41-467A-AF43-A356F6680E2B}" dt="2023-06-21T13:08:33.394" v="32"/>
          <ac:spMkLst>
            <pc:docMk/>
            <pc:sldMk cId="2718953432" sldId="367"/>
            <ac:spMk id="12" creationId="{D4FD20FA-D55B-4631-9BA9-9D270AFB692A}"/>
          </ac:spMkLst>
        </pc:spChg>
        <pc:spChg chg="del">
          <ac:chgData name="Emily Crose" userId="5a1598ef78992c55" providerId="LiveId" clId="{F57A978D-9C41-467A-AF43-A356F6680E2B}" dt="2023-06-21T13:08:33.394" v="32"/>
          <ac:spMkLst>
            <pc:docMk/>
            <pc:sldMk cId="2718953432" sldId="367"/>
            <ac:spMk id="14" creationId="{8EF2D61B-AD01-41B6-8269-7B39C16232EC}"/>
          </ac:spMkLst>
        </pc:spChg>
        <pc:spChg chg="add">
          <ac:chgData name="Emily Crose" userId="5a1598ef78992c55" providerId="LiveId" clId="{F57A978D-9C41-467A-AF43-A356F6680E2B}" dt="2023-06-21T13:51:59.232" v="107" actId="26606"/>
          <ac:spMkLst>
            <pc:docMk/>
            <pc:sldMk cId="2718953432" sldId="367"/>
            <ac:spMk id="16" creationId="{497CC5E5-8BD5-4C2A-AB2D-2BADB38D75D6}"/>
          </ac:spMkLst>
        </pc:spChg>
        <pc:spChg chg="add">
          <ac:chgData name="Emily Crose" userId="5a1598ef78992c55" providerId="LiveId" clId="{F57A978D-9C41-467A-AF43-A356F6680E2B}" dt="2023-06-21T13:51:59.232" v="107" actId="26606"/>
          <ac:spMkLst>
            <pc:docMk/>
            <pc:sldMk cId="2718953432" sldId="367"/>
            <ac:spMk id="18" creationId="{5519AB9A-7903-44D7-A07F-8C461C797CE1}"/>
          </ac:spMkLst>
        </pc:spChg>
        <pc:picChg chg="mod">
          <ac:chgData name="Emily Crose" userId="5a1598ef78992c55" providerId="LiveId" clId="{F57A978D-9C41-467A-AF43-A356F6680E2B}" dt="2023-06-21T13:51:59.232" v="107" actId="26606"/>
          <ac:picMkLst>
            <pc:docMk/>
            <pc:sldMk cId="2718953432" sldId="367"/>
            <ac:picMk id="9" creationId="{F6C21C9F-3CFB-5484-D9BF-8173762646AE}"/>
          </ac:picMkLst>
        </pc:picChg>
      </pc:sldChg>
      <pc:sldChg chg="modSp mod">
        <pc:chgData name="Emily Crose" userId="5a1598ef78992c55" providerId="LiveId" clId="{F57A978D-9C41-467A-AF43-A356F6680E2B}" dt="2023-06-21T13:52:11.869" v="110" actId="26606"/>
        <pc:sldMkLst>
          <pc:docMk/>
          <pc:sldMk cId="304015062" sldId="368"/>
        </pc:sldMkLst>
        <pc:spChg chg="mod">
          <ac:chgData name="Emily Crose" userId="5a1598ef78992c55" providerId="LiveId" clId="{F57A978D-9C41-467A-AF43-A356F6680E2B}" dt="2023-06-21T13:52:11.869" v="110" actId="26606"/>
          <ac:spMkLst>
            <pc:docMk/>
            <pc:sldMk cId="304015062" sldId="368"/>
            <ac:spMk id="2" creationId="{45F7242A-8164-8EC2-D6DF-D966F7DE4D58}"/>
          </ac:spMkLst>
        </pc:spChg>
        <pc:graphicFrameChg chg="mod modGraphic">
          <ac:chgData name="Emily Crose" userId="5a1598ef78992c55" providerId="LiveId" clId="{F57A978D-9C41-467A-AF43-A356F6680E2B}" dt="2023-06-21T13:52:11.869" v="110" actId="26606"/>
          <ac:graphicFrameMkLst>
            <pc:docMk/>
            <pc:sldMk cId="304015062" sldId="368"/>
            <ac:graphicFrameMk id="5" creationId="{B28AB85A-2C06-92A5-A1F6-95716469B4DC}"/>
          </ac:graphicFrameMkLst>
        </pc:graphicFrameChg>
      </pc:sldChg>
      <pc:sldChg chg="modSp">
        <pc:chgData name="Emily Crose" userId="5a1598ef78992c55" providerId="LiveId" clId="{F57A978D-9C41-467A-AF43-A356F6680E2B}" dt="2023-06-21T13:08:33.394" v="32"/>
        <pc:sldMkLst>
          <pc:docMk/>
          <pc:sldMk cId="3056250503" sldId="369"/>
        </pc:sldMkLst>
        <pc:spChg chg="mod">
          <ac:chgData name="Emily Crose" userId="5a1598ef78992c55" providerId="LiveId" clId="{F57A978D-9C41-467A-AF43-A356F6680E2B}" dt="2023-06-21T13:08:33.394" v="32"/>
          <ac:spMkLst>
            <pc:docMk/>
            <pc:sldMk cId="3056250503" sldId="369"/>
            <ac:spMk id="2" creationId="{7C7B2F05-7BFA-0659-3FA1-C9510CEF1C8E}"/>
          </ac:spMkLst>
        </pc:spChg>
      </pc:sldChg>
      <pc:sldChg chg="addSp modSp mod setBg">
        <pc:chgData name="Emily Crose" userId="5a1598ef78992c55" providerId="LiveId" clId="{F57A978D-9C41-467A-AF43-A356F6680E2B}" dt="2023-06-21T13:51:54.645" v="105" actId="26606"/>
        <pc:sldMkLst>
          <pc:docMk/>
          <pc:sldMk cId="2804026723" sldId="370"/>
        </pc:sldMkLst>
        <pc:spChg chg="mod">
          <ac:chgData name="Emily Crose" userId="5a1598ef78992c55" providerId="LiveId" clId="{F57A978D-9C41-467A-AF43-A356F6680E2B}" dt="2023-06-21T13:51:54.645" v="105" actId="26606"/>
          <ac:spMkLst>
            <pc:docMk/>
            <pc:sldMk cId="2804026723" sldId="370"/>
            <ac:spMk id="2" creationId="{8F4022EA-B460-B72F-EC22-60466D8AD8C0}"/>
          </ac:spMkLst>
        </pc:spChg>
        <pc:spChg chg="mod">
          <ac:chgData name="Emily Crose" userId="5a1598ef78992c55" providerId="LiveId" clId="{F57A978D-9C41-467A-AF43-A356F6680E2B}" dt="2023-06-21T13:51:54.645" v="105" actId="26606"/>
          <ac:spMkLst>
            <pc:docMk/>
            <pc:sldMk cId="2804026723" sldId="370"/>
            <ac:spMk id="3" creationId="{9ABCFFC4-233C-BB36-522D-75448A6F7D9D}"/>
          </ac:spMkLst>
        </pc:spChg>
        <pc:spChg chg="add">
          <ac:chgData name="Emily Crose" userId="5a1598ef78992c55" providerId="LiveId" clId="{F57A978D-9C41-467A-AF43-A356F6680E2B}" dt="2023-06-21T13:51:54.645" v="105" actId="26606"/>
          <ac:spMkLst>
            <pc:docMk/>
            <pc:sldMk cId="2804026723" sldId="370"/>
            <ac:spMk id="9" creationId="{6E1232CA-F1A1-4361-A49F-8EAA874C9F94}"/>
          </ac:spMkLst>
        </pc:spChg>
        <pc:spChg chg="add">
          <ac:chgData name="Emily Crose" userId="5a1598ef78992c55" providerId="LiveId" clId="{F57A978D-9C41-467A-AF43-A356F6680E2B}" dt="2023-06-21T13:51:54.645" v="105" actId="26606"/>
          <ac:spMkLst>
            <pc:docMk/>
            <pc:sldMk cId="2804026723" sldId="370"/>
            <ac:spMk id="11" creationId="{CFEDD90E-756D-4F1F-9543-2D8450E5C06D}"/>
          </ac:spMkLst>
        </pc:spChg>
        <pc:picChg chg="add">
          <ac:chgData name="Emily Crose" userId="5a1598ef78992c55" providerId="LiveId" clId="{F57A978D-9C41-467A-AF43-A356F6680E2B}" dt="2023-06-21T13:51:54.645" v="105" actId="26606"/>
          <ac:picMkLst>
            <pc:docMk/>
            <pc:sldMk cId="2804026723" sldId="370"/>
            <ac:picMk id="5" creationId="{82C5FD1E-BB3D-9A6E-B73D-56F32DFE150D}"/>
          </ac:picMkLst>
        </pc:picChg>
      </pc:sldChg>
      <pc:sldChg chg="modSp">
        <pc:chgData name="Emily Crose" userId="5a1598ef78992c55" providerId="LiveId" clId="{F57A978D-9C41-467A-AF43-A356F6680E2B}" dt="2023-06-21T13:08:33.394" v="32"/>
        <pc:sldMkLst>
          <pc:docMk/>
          <pc:sldMk cId="1111221050" sldId="376"/>
        </pc:sldMkLst>
        <pc:spChg chg="mod">
          <ac:chgData name="Emily Crose" userId="5a1598ef78992c55" providerId="LiveId" clId="{F57A978D-9C41-467A-AF43-A356F6680E2B}" dt="2023-06-21T13:08:33.394" v="32"/>
          <ac:spMkLst>
            <pc:docMk/>
            <pc:sldMk cId="1111221050" sldId="376"/>
            <ac:spMk id="2" creationId="{7894073A-8EAD-A039-C803-614C25919ED0}"/>
          </ac:spMkLst>
        </pc:spChg>
        <pc:spChg chg="mod">
          <ac:chgData name="Emily Crose" userId="5a1598ef78992c55" providerId="LiveId" clId="{F57A978D-9C41-467A-AF43-A356F6680E2B}" dt="2023-06-21T13:08:33.394" v="32"/>
          <ac:spMkLst>
            <pc:docMk/>
            <pc:sldMk cId="1111221050" sldId="376"/>
            <ac:spMk id="3" creationId="{B6CDEF38-2A82-B7F8-D3EA-80A96B663E48}"/>
          </ac:spMkLst>
        </pc:spChg>
      </pc:sldChg>
      <pc:sldChg chg="modSp">
        <pc:chgData name="Emily Crose" userId="5a1598ef78992c55" providerId="LiveId" clId="{F57A978D-9C41-467A-AF43-A356F6680E2B}" dt="2023-06-21T13:08:33.394" v="32"/>
        <pc:sldMkLst>
          <pc:docMk/>
          <pc:sldMk cId="196694901" sldId="377"/>
        </pc:sldMkLst>
        <pc:spChg chg="mod">
          <ac:chgData name="Emily Crose" userId="5a1598ef78992c55" providerId="LiveId" clId="{F57A978D-9C41-467A-AF43-A356F6680E2B}" dt="2023-06-21T13:08:33.394" v="32"/>
          <ac:spMkLst>
            <pc:docMk/>
            <pc:sldMk cId="196694901" sldId="377"/>
            <ac:spMk id="2" creationId="{6AB452A1-8F64-778D-A9B4-C82C04503374}"/>
          </ac:spMkLst>
        </pc:spChg>
      </pc:sldChg>
      <pc:sldChg chg="delSp modSp mod setBg setClrOvrMap delDesignElem">
        <pc:chgData name="Emily Crose" userId="5a1598ef78992c55" providerId="LiveId" clId="{F57A978D-9C41-467A-AF43-A356F6680E2B}" dt="2023-06-21T14:52:26.729" v="1152" actId="26606"/>
        <pc:sldMkLst>
          <pc:docMk/>
          <pc:sldMk cId="2958438629" sldId="378"/>
        </pc:sldMkLst>
        <pc:spChg chg="mod">
          <ac:chgData name="Emily Crose" userId="5a1598ef78992c55" providerId="LiveId" clId="{F57A978D-9C41-467A-AF43-A356F6680E2B}" dt="2023-06-21T14:52:26.729" v="1152" actId="26606"/>
          <ac:spMkLst>
            <pc:docMk/>
            <pc:sldMk cId="2958438629" sldId="378"/>
            <ac:spMk id="2" creationId="{89B613E3-50F4-F7F4-ECD6-4B1B1E525758}"/>
          </ac:spMkLst>
        </pc:spChg>
        <pc:spChg chg="del">
          <ac:chgData name="Emily Crose" userId="5a1598ef78992c55" providerId="LiveId" clId="{F57A978D-9C41-467A-AF43-A356F6680E2B}" dt="2023-06-21T13:08:33.394" v="32"/>
          <ac:spMkLst>
            <pc:docMk/>
            <pc:sldMk cId="2958438629" sldId="378"/>
            <ac:spMk id="9" creationId="{688ACAF6-824B-47F8-9BA9-9DF408D12CED}"/>
          </ac:spMkLst>
        </pc:spChg>
        <pc:spChg chg="del">
          <ac:chgData name="Emily Crose" userId="5a1598ef78992c55" providerId="LiveId" clId="{F57A978D-9C41-467A-AF43-A356F6680E2B}" dt="2023-06-21T13:08:33.394" v="32"/>
          <ac:spMkLst>
            <pc:docMk/>
            <pc:sldMk cId="2958438629" sldId="378"/>
            <ac:spMk id="11" creationId="{DF0ABD22-E718-4E10-A607-BF536ADB08FF}"/>
          </ac:spMkLst>
        </pc:spChg>
        <pc:spChg chg="del">
          <ac:chgData name="Emily Crose" userId="5a1598ef78992c55" providerId="LiveId" clId="{F57A978D-9C41-467A-AF43-A356F6680E2B}" dt="2023-06-21T13:08:33.394" v="32"/>
          <ac:spMkLst>
            <pc:docMk/>
            <pc:sldMk cId="2958438629" sldId="378"/>
            <ac:spMk id="13" creationId="{A5137608-E7EC-4E53-9D7D-D65290F948BC}"/>
          </ac:spMkLst>
        </pc:spChg>
        <pc:graphicFrameChg chg="mod modGraphic">
          <ac:chgData name="Emily Crose" userId="5a1598ef78992c55" providerId="LiveId" clId="{F57A978D-9C41-467A-AF43-A356F6680E2B}" dt="2023-06-21T14:52:26.729" v="1152" actId="26606"/>
          <ac:graphicFrameMkLst>
            <pc:docMk/>
            <pc:sldMk cId="2958438629" sldId="378"/>
            <ac:graphicFrameMk id="5" creationId="{6E9205CE-77D1-605F-109D-4A68E95D7A50}"/>
          </ac:graphicFrameMkLst>
        </pc:graphicFrameChg>
      </pc:sldChg>
      <pc:sldChg chg="addSp delSp modSp mod delDesignElem">
        <pc:chgData name="Emily Crose" userId="5a1598ef78992c55" providerId="LiveId" clId="{F57A978D-9C41-467A-AF43-A356F6680E2B}" dt="2023-06-21T13:52:33.503" v="112" actId="26606"/>
        <pc:sldMkLst>
          <pc:docMk/>
          <pc:sldMk cId="2548266946" sldId="379"/>
        </pc:sldMkLst>
        <pc:spChg chg="mod">
          <ac:chgData name="Emily Crose" userId="5a1598ef78992c55" providerId="LiveId" clId="{F57A978D-9C41-467A-AF43-A356F6680E2B}" dt="2023-06-21T13:52:33.503" v="112" actId="26606"/>
          <ac:spMkLst>
            <pc:docMk/>
            <pc:sldMk cId="2548266946" sldId="379"/>
            <ac:spMk id="2" creationId="{EDAA7A05-A713-DB7B-97AB-2839AF37C7BD}"/>
          </ac:spMkLst>
        </pc:spChg>
        <pc:spChg chg="mod">
          <ac:chgData name="Emily Crose" userId="5a1598ef78992c55" providerId="LiveId" clId="{F57A978D-9C41-467A-AF43-A356F6680E2B}" dt="2023-06-21T13:52:33.503" v="112" actId="26606"/>
          <ac:spMkLst>
            <pc:docMk/>
            <pc:sldMk cId="2548266946" sldId="379"/>
            <ac:spMk id="3" creationId="{D27AA7AF-987C-2246-4B65-FC6B8044A10A}"/>
          </ac:spMkLst>
        </pc:spChg>
        <pc:spChg chg="del">
          <ac:chgData name="Emily Crose" userId="5a1598ef78992c55" providerId="LiveId" clId="{F57A978D-9C41-467A-AF43-A356F6680E2B}" dt="2023-06-21T13:08:33.394" v="32"/>
          <ac:spMkLst>
            <pc:docMk/>
            <pc:sldMk cId="2548266946" sldId="379"/>
            <ac:spMk id="9" creationId="{21B515B6-B916-4A91-B5B0-1431A3B5357A}"/>
          </ac:spMkLst>
        </pc:spChg>
        <pc:spChg chg="add">
          <ac:chgData name="Emily Crose" userId="5a1598ef78992c55" providerId="LiveId" clId="{F57A978D-9C41-467A-AF43-A356F6680E2B}" dt="2023-06-21T13:52:33.503" v="112" actId="26606"/>
          <ac:spMkLst>
            <pc:docMk/>
            <pc:sldMk cId="2548266946" sldId="379"/>
            <ac:spMk id="10" creationId="{21B515B6-B916-4A91-B5B0-1431A3B5357A}"/>
          </ac:spMkLst>
        </pc:spChg>
        <pc:spChg chg="del">
          <ac:chgData name="Emily Crose" userId="5a1598ef78992c55" providerId="LiveId" clId="{F57A978D-9C41-467A-AF43-A356F6680E2B}" dt="2023-06-21T13:08:33.394" v="32"/>
          <ac:spMkLst>
            <pc:docMk/>
            <pc:sldMk cId="2548266946" sldId="379"/>
            <ac:spMk id="11" creationId="{664FD49F-13EF-4195-9713-CD9CA7225766}"/>
          </ac:spMkLst>
        </pc:spChg>
        <pc:spChg chg="add">
          <ac:chgData name="Emily Crose" userId="5a1598ef78992c55" providerId="LiveId" clId="{F57A978D-9C41-467A-AF43-A356F6680E2B}" dt="2023-06-21T13:52:33.503" v="112" actId="26606"/>
          <ac:spMkLst>
            <pc:docMk/>
            <pc:sldMk cId="2548266946" sldId="379"/>
            <ac:spMk id="12" creationId="{664FD49F-13EF-4195-9713-CD9CA7225766}"/>
          </ac:spMkLst>
        </pc:spChg>
        <pc:picChg chg="mod">
          <ac:chgData name="Emily Crose" userId="5a1598ef78992c55" providerId="LiveId" clId="{F57A978D-9C41-467A-AF43-A356F6680E2B}" dt="2023-06-21T13:52:33.503" v="112" actId="26606"/>
          <ac:picMkLst>
            <pc:docMk/>
            <pc:sldMk cId="2548266946" sldId="379"/>
            <ac:picMk id="5" creationId="{79DDC636-F9E1-0FBC-E3C8-031B0596D96A}"/>
          </ac:picMkLst>
        </pc:picChg>
      </pc:sldChg>
      <pc:sldChg chg="addSp modSp mod setBg">
        <pc:chgData name="Emily Crose" userId="5a1598ef78992c55" providerId="LiveId" clId="{F57A978D-9C41-467A-AF43-A356F6680E2B}" dt="2023-06-21T13:52:39.630" v="113" actId="26606"/>
        <pc:sldMkLst>
          <pc:docMk/>
          <pc:sldMk cId="2779014300" sldId="381"/>
        </pc:sldMkLst>
        <pc:spChg chg="mod">
          <ac:chgData name="Emily Crose" userId="5a1598ef78992c55" providerId="LiveId" clId="{F57A978D-9C41-467A-AF43-A356F6680E2B}" dt="2023-06-21T13:52:39.630" v="113" actId="26606"/>
          <ac:spMkLst>
            <pc:docMk/>
            <pc:sldMk cId="2779014300" sldId="381"/>
            <ac:spMk id="2" creationId="{1443EF8A-092C-40AD-21C9-65E617EDAE45}"/>
          </ac:spMkLst>
        </pc:spChg>
        <pc:spChg chg="mod">
          <ac:chgData name="Emily Crose" userId="5a1598ef78992c55" providerId="LiveId" clId="{F57A978D-9C41-467A-AF43-A356F6680E2B}" dt="2023-06-21T13:52:39.630" v="113" actId="26606"/>
          <ac:spMkLst>
            <pc:docMk/>
            <pc:sldMk cId="2779014300" sldId="381"/>
            <ac:spMk id="3" creationId="{7FD9D5B6-41FC-740F-406E-BC5A4DC554AD}"/>
          </ac:spMkLst>
        </pc:spChg>
        <pc:spChg chg="add">
          <ac:chgData name="Emily Crose" userId="5a1598ef78992c55" providerId="LiveId" clId="{F57A978D-9C41-467A-AF43-A356F6680E2B}" dt="2023-06-21T13:52:39.630" v="113" actId="26606"/>
          <ac:spMkLst>
            <pc:docMk/>
            <pc:sldMk cId="2779014300" sldId="381"/>
            <ac:spMk id="9" creationId="{21B515B6-B916-4A91-B5B0-1431A3B5357A}"/>
          </ac:spMkLst>
        </pc:spChg>
        <pc:spChg chg="add">
          <ac:chgData name="Emily Crose" userId="5a1598ef78992c55" providerId="LiveId" clId="{F57A978D-9C41-467A-AF43-A356F6680E2B}" dt="2023-06-21T13:52:39.630" v="113" actId="26606"/>
          <ac:spMkLst>
            <pc:docMk/>
            <pc:sldMk cId="2779014300" sldId="381"/>
            <ac:spMk id="11" creationId="{664FD49F-13EF-4195-9713-CD9CA7225766}"/>
          </ac:spMkLst>
        </pc:spChg>
        <pc:picChg chg="add">
          <ac:chgData name="Emily Crose" userId="5a1598ef78992c55" providerId="LiveId" clId="{F57A978D-9C41-467A-AF43-A356F6680E2B}" dt="2023-06-21T13:52:39.630" v="113" actId="26606"/>
          <ac:picMkLst>
            <pc:docMk/>
            <pc:sldMk cId="2779014300" sldId="381"/>
            <ac:picMk id="5" creationId="{93D00598-56C3-7236-69D3-E68812C72989}"/>
          </ac:picMkLst>
        </pc:picChg>
      </pc:sldChg>
      <pc:sldChg chg="addSp delSp modSp mod setBg">
        <pc:chgData name="Emily Crose" userId="5a1598ef78992c55" providerId="LiveId" clId="{F57A978D-9C41-467A-AF43-A356F6680E2B}" dt="2023-06-21T13:52:46.869" v="116" actId="26606"/>
        <pc:sldMkLst>
          <pc:docMk/>
          <pc:sldMk cId="2940620209" sldId="382"/>
        </pc:sldMkLst>
        <pc:spChg chg="mod">
          <ac:chgData name="Emily Crose" userId="5a1598ef78992c55" providerId="LiveId" clId="{F57A978D-9C41-467A-AF43-A356F6680E2B}" dt="2023-06-21T13:52:46.869" v="116" actId="26606"/>
          <ac:spMkLst>
            <pc:docMk/>
            <pc:sldMk cId="2940620209" sldId="382"/>
            <ac:spMk id="2" creationId="{6BA98DCE-3905-B151-E41F-E754634E2E01}"/>
          </ac:spMkLst>
        </pc:spChg>
        <pc:spChg chg="mod">
          <ac:chgData name="Emily Crose" userId="5a1598ef78992c55" providerId="LiveId" clId="{F57A978D-9C41-467A-AF43-A356F6680E2B}" dt="2023-06-21T13:52:46.869" v="116" actId="26606"/>
          <ac:spMkLst>
            <pc:docMk/>
            <pc:sldMk cId="2940620209" sldId="382"/>
            <ac:spMk id="3" creationId="{9ED144F4-45BB-6457-EA4B-E4E7F90EEE30}"/>
          </ac:spMkLst>
        </pc:spChg>
        <pc:spChg chg="add del">
          <ac:chgData name="Emily Crose" userId="5a1598ef78992c55" providerId="LiveId" clId="{F57A978D-9C41-467A-AF43-A356F6680E2B}" dt="2023-06-21T13:52:46.866" v="115" actId="26606"/>
          <ac:spMkLst>
            <pc:docMk/>
            <pc:sldMk cId="2940620209" sldId="382"/>
            <ac:spMk id="9" creationId="{97A882CB-8383-4810-9E7A-E3EF8B87B764}"/>
          </ac:spMkLst>
        </pc:spChg>
        <pc:spChg chg="add">
          <ac:chgData name="Emily Crose" userId="5a1598ef78992c55" providerId="LiveId" clId="{F57A978D-9C41-467A-AF43-A356F6680E2B}" dt="2023-06-21T13:52:46.869" v="116" actId="26606"/>
          <ac:spMkLst>
            <pc:docMk/>
            <pc:sldMk cId="2940620209" sldId="382"/>
            <ac:spMk id="12" creationId="{61FDF953-BB1D-4C68-BBB4-FE11E33D6EE1}"/>
          </ac:spMkLst>
        </pc:spChg>
        <pc:picChg chg="add del">
          <ac:chgData name="Emily Crose" userId="5a1598ef78992c55" providerId="LiveId" clId="{F57A978D-9C41-467A-AF43-A356F6680E2B}" dt="2023-06-21T13:52:46.866" v="115" actId="26606"/>
          <ac:picMkLst>
            <pc:docMk/>
            <pc:sldMk cId="2940620209" sldId="382"/>
            <ac:picMk id="5" creationId="{59DBE271-1D22-C489-839C-F1E701685528}"/>
          </ac:picMkLst>
        </pc:picChg>
        <pc:picChg chg="add">
          <ac:chgData name="Emily Crose" userId="5a1598ef78992c55" providerId="LiveId" clId="{F57A978D-9C41-467A-AF43-A356F6680E2B}" dt="2023-06-21T13:52:46.869" v="116" actId="26606"/>
          <ac:picMkLst>
            <pc:docMk/>
            <pc:sldMk cId="2940620209" sldId="382"/>
            <ac:picMk id="11" creationId="{C52EB37B-0FA7-083C-5E1B-A15254BAF2DD}"/>
          </ac:picMkLst>
        </pc:picChg>
      </pc:sldChg>
      <pc:sldChg chg="modSp">
        <pc:chgData name="Emily Crose" userId="5a1598ef78992c55" providerId="LiveId" clId="{F57A978D-9C41-467A-AF43-A356F6680E2B}" dt="2023-06-21T13:08:33.394" v="32"/>
        <pc:sldMkLst>
          <pc:docMk/>
          <pc:sldMk cId="3760731315" sldId="383"/>
        </pc:sldMkLst>
        <pc:spChg chg="mod">
          <ac:chgData name="Emily Crose" userId="5a1598ef78992c55" providerId="LiveId" clId="{F57A978D-9C41-467A-AF43-A356F6680E2B}" dt="2023-06-21T13:08:33.394" v="32"/>
          <ac:spMkLst>
            <pc:docMk/>
            <pc:sldMk cId="3760731315" sldId="383"/>
            <ac:spMk id="2" creationId="{2FDDB2E5-42F7-FCC2-3425-5F51AC9C28C7}"/>
          </ac:spMkLst>
        </pc:spChg>
        <pc:spChg chg="mod">
          <ac:chgData name="Emily Crose" userId="5a1598ef78992c55" providerId="LiveId" clId="{F57A978D-9C41-467A-AF43-A356F6680E2B}" dt="2023-06-21T13:08:33.394" v="32"/>
          <ac:spMkLst>
            <pc:docMk/>
            <pc:sldMk cId="3760731315" sldId="383"/>
            <ac:spMk id="3" creationId="{4EC1DDF7-5346-D0F9-7D92-1142739B11C2}"/>
          </ac:spMkLst>
        </pc:spChg>
      </pc:sldChg>
      <pc:sldChg chg="modSp">
        <pc:chgData name="Emily Crose" userId="5a1598ef78992c55" providerId="LiveId" clId="{F57A978D-9C41-467A-AF43-A356F6680E2B}" dt="2023-06-21T13:08:33.394" v="32"/>
        <pc:sldMkLst>
          <pc:docMk/>
          <pc:sldMk cId="394438394" sldId="384"/>
        </pc:sldMkLst>
        <pc:spChg chg="mod">
          <ac:chgData name="Emily Crose" userId="5a1598ef78992c55" providerId="LiveId" clId="{F57A978D-9C41-467A-AF43-A356F6680E2B}" dt="2023-06-21T13:08:33.394" v="32"/>
          <ac:spMkLst>
            <pc:docMk/>
            <pc:sldMk cId="394438394" sldId="384"/>
            <ac:spMk id="2" creationId="{6961CD8E-0215-C687-30F1-DCDC6EE7D05E}"/>
          </ac:spMkLst>
        </pc:spChg>
        <pc:spChg chg="mod">
          <ac:chgData name="Emily Crose" userId="5a1598ef78992c55" providerId="LiveId" clId="{F57A978D-9C41-467A-AF43-A356F6680E2B}" dt="2023-06-21T13:08:33.394" v="32"/>
          <ac:spMkLst>
            <pc:docMk/>
            <pc:sldMk cId="394438394" sldId="384"/>
            <ac:spMk id="3" creationId="{97C10C17-0315-7C5A-8F22-A8FC52A0B7A0}"/>
          </ac:spMkLst>
        </pc:spChg>
      </pc:sldChg>
      <pc:sldChg chg="addSp delSp modSp mod setBg delDesignElem">
        <pc:chgData name="Emily Crose" userId="5a1598ef78992c55" providerId="LiveId" clId="{F57A978D-9C41-467A-AF43-A356F6680E2B}" dt="2023-06-21T14:52:34.542" v="1153" actId="26606"/>
        <pc:sldMkLst>
          <pc:docMk/>
          <pc:sldMk cId="1911283667" sldId="390"/>
        </pc:sldMkLst>
        <pc:spChg chg="mod">
          <ac:chgData name="Emily Crose" userId="5a1598ef78992c55" providerId="LiveId" clId="{F57A978D-9C41-467A-AF43-A356F6680E2B}" dt="2023-06-21T14:52:34.542" v="1153" actId="26606"/>
          <ac:spMkLst>
            <pc:docMk/>
            <pc:sldMk cId="1911283667" sldId="390"/>
            <ac:spMk id="2" creationId="{0E09EA0A-629C-4681-289D-862DD0E9905F}"/>
          </ac:spMkLst>
        </pc:spChg>
        <pc:spChg chg="mod">
          <ac:chgData name="Emily Crose" userId="5a1598ef78992c55" providerId="LiveId" clId="{F57A978D-9C41-467A-AF43-A356F6680E2B}" dt="2023-06-21T14:52:34.542" v="1153" actId="26606"/>
          <ac:spMkLst>
            <pc:docMk/>
            <pc:sldMk cId="1911283667" sldId="390"/>
            <ac:spMk id="3" creationId="{7C5F8C04-AB21-C983-9E91-BFA45FE0CBCA}"/>
          </ac:spMkLst>
        </pc:spChg>
        <pc:spChg chg="del">
          <ac:chgData name="Emily Crose" userId="5a1598ef78992c55" providerId="LiveId" clId="{F57A978D-9C41-467A-AF43-A356F6680E2B}" dt="2023-06-21T13:08:33.394" v="32"/>
          <ac:spMkLst>
            <pc:docMk/>
            <pc:sldMk cId="1911283667" sldId="390"/>
            <ac:spMk id="9" creationId="{21B515B6-B916-4A91-B5B0-1431A3B5357A}"/>
          </ac:spMkLst>
        </pc:spChg>
        <pc:spChg chg="add del">
          <ac:chgData name="Emily Crose" userId="5a1598ef78992c55" providerId="LiveId" clId="{F57A978D-9C41-467A-AF43-A356F6680E2B}" dt="2023-06-21T14:52:34.542" v="1153" actId="26606"/>
          <ac:spMkLst>
            <pc:docMk/>
            <pc:sldMk cId="1911283667" sldId="390"/>
            <ac:spMk id="10" creationId="{21B515B6-B916-4A91-B5B0-1431A3B5357A}"/>
          </ac:spMkLst>
        </pc:spChg>
        <pc:spChg chg="del">
          <ac:chgData name="Emily Crose" userId="5a1598ef78992c55" providerId="LiveId" clId="{F57A978D-9C41-467A-AF43-A356F6680E2B}" dt="2023-06-21T13:08:33.394" v="32"/>
          <ac:spMkLst>
            <pc:docMk/>
            <pc:sldMk cId="1911283667" sldId="390"/>
            <ac:spMk id="11" creationId="{664FD49F-13EF-4195-9713-CD9CA7225766}"/>
          </ac:spMkLst>
        </pc:spChg>
        <pc:spChg chg="add del">
          <ac:chgData name="Emily Crose" userId="5a1598ef78992c55" providerId="LiveId" clId="{F57A978D-9C41-467A-AF43-A356F6680E2B}" dt="2023-06-21T14:52:34.542" v="1153" actId="26606"/>
          <ac:spMkLst>
            <pc:docMk/>
            <pc:sldMk cId="1911283667" sldId="390"/>
            <ac:spMk id="12" creationId="{664FD49F-13EF-4195-9713-CD9CA7225766}"/>
          </ac:spMkLst>
        </pc:spChg>
        <pc:spChg chg="add">
          <ac:chgData name="Emily Crose" userId="5a1598ef78992c55" providerId="LiveId" clId="{F57A978D-9C41-467A-AF43-A356F6680E2B}" dt="2023-06-21T14:52:34.542" v="1153" actId="26606"/>
          <ac:spMkLst>
            <pc:docMk/>
            <pc:sldMk cId="1911283667" sldId="390"/>
            <ac:spMk id="17" creationId="{361A18F1-E772-47BD-9486-6557D29B2F6B}"/>
          </ac:spMkLst>
        </pc:spChg>
        <pc:picChg chg="mod ord">
          <ac:chgData name="Emily Crose" userId="5a1598ef78992c55" providerId="LiveId" clId="{F57A978D-9C41-467A-AF43-A356F6680E2B}" dt="2023-06-21T14:52:34.542" v="1153" actId="26606"/>
          <ac:picMkLst>
            <pc:docMk/>
            <pc:sldMk cId="1911283667" sldId="390"/>
            <ac:picMk id="5" creationId="{BE3F787C-313D-44FF-45F1-FA1A503114EC}"/>
          </ac:picMkLst>
        </pc:picChg>
      </pc:sldChg>
      <pc:sldChg chg="modSp">
        <pc:chgData name="Emily Crose" userId="5a1598ef78992c55" providerId="LiveId" clId="{F57A978D-9C41-467A-AF43-A356F6680E2B}" dt="2023-06-21T13:08:33.394" v="32"/>
        <pc:sldMkLst>
          <pc:docMk/>
          <pc:sldMk cId="1011635431" sldId="391"/>
        </pc:sldMkLst>
        <pc:spChg chg="mod">
          <ac:chgData name="Emily Crose" userId="5a1598ef78992c55" providerId="LiveId" clId="{F57A978D-9C41-467A-AF43-A356F6680E2B}" dt="2023-06-21T13:08:33.394" v="32"/>
          <ac:spMkLst>
            <pc:docMk/>
            <pc:sldMk cId="1011635431" sldId="391"/>
            <ac:spMk id="2" creationId="{092F913B-4061-4C2C-8FC1-A2E71578BAF6}"/>
          </ac:spMkLst>
        </pc:spChg>
      </pc:sldChg>
      <pc:sldChg chg="modSp">
        <pc:chgData name="Emily Crose" userId="5a1598ef78992c55" providerId="LiveId" clId="{F57A978D-9C41-467A-AF43-A356F6680E2B}" dt="2023-06-21T13:08:33.394" v="32"/>
        <pc:sldMkLst>
          <pc:docMk/>
          <pc:sldMk cId="1075830754" sldId="392"/>
        </pc:sldMkLst>
        <pc:spChg chg="mod">
          <ac:chgData name="Emily Crose" userId="5a1598ef78992c55" providerId="LiveId" clId="{F57A978D-9C41-467A-AF43-A356F6680E2B}" dt="2023-06-21T13:08:33.394" v="32"/>
          <ac:spMkLst>
            <pc:docMk/>
            <pc:sldMk cId="1075830754" sldId="392"/>
            <ac:spMk id="2" creationId="{C149AD9C-06E1-1CE0-3C4F-9B6CDC55FA50}"/>
          </ac:spMkLst>
        </pc:spChg>
        <pc:spChg chg="mod">
          <ac:chgData name="Emily Crose" userId="5a1598ef78992c55" providerId="LiveId" clId="{F57A978D-9C41-467A-AF43-A356F6680E2B}" dt="2023-06-21T13:08:33.394" v="32"/>
          <ac:spMkLst>
            <pc:docMk/>
            <pc:sldMk cId="1075830754" sldId="392"/>
            <ac:spMk id="3" creationId="{B7063FA5-5D53-28BF-B7CF-E86E4D48A4D2}"/>
          </ac:spMkLst>
        </pc:spChg>
      </pc:sldChg>
      <pc:sldChg chg="addSp delSp modSp mod delDesignElem">
        <pc:chgData name="Emily Crose" userId="5a1598ef78992c55" providerId="LiveId" clId="{F57A978D-9C41-467A-AF43-A356F6680E2B}" dt="2023-06-21T13:50:17.667" v="66" actId="26606"/>
        <pc:sldMkLst>
          <pc:docMk/>
          <pc:sldMk cId="314889702" sldId="393"/>
        </pc:sldMkLst>
        <pc:spChg chg="mod ord">
          <ac:chgData name="Emily Crose" userId="5a1598ef78992c55" providerId="LiveId" clId="{F57A978D-9C41-467A-AF43-A356F6680E2B}" dt="2023-06-21T13:50:17.667" v="66" actId="26606"/>
          <ac:spMkLst>
            <pc:docMk/>
            <pc:sldMk cId="314889702" sldId="393"/>
            <ac:spMk id="2" creationId="{C3D43E93-73EB-3A0F-9FE0-018617310FC6}"/>
          </ac:spMkLst>
        </pc:spChg>
        <pc:spChg chg="add">
          <ac:chgData name="Emily Crose" userId="5a1598ef78992c55" providerId="LiveId" clId="{F57A978D-9C41-467A-AF43-A356F6680E2B}" dt="2023-06-21T13:50:17.667" v="66" actId="26606"/>
          <ac:spMkLst>
            <pc:docMk/>
            <pc:sldMk cId="314889702" sldId="393"/>
            <ac:spMk id="8" creationId="{D4FD20FA-D55B-4631-9BA9-9D270AFB692A}"/>
          </ac:spMkLst>
        </pc:spChg>
        <pc:spChg chg="del">
          <ac:chgData name="Emily Crose" userId="5a1598ef78992c55" providerId="LiveId" clId="{F57A978D-9C41-467A-AF43-A356F6680E2B}" dt="2023-06-21T13:08:33.394" v="32"/>
          <ac:spMkLst>
            <pc:docMk/>
            <pc:sldMk cId="314889702" sldId="393"/>
            <ac:spMk id="9" creationId="{D4FD20FA-D55B-4631-9BA9-9D270AFB692A}"/>
          </ac:spMkLst>
        </pc:spChg>
        <pc:spChg chg="del">
          <ac:chgData name="Emily Crose" userId="5a1598ef78992c55" providerId="LiveId" clId="{F57A978D-9C41-467A-AF43-A356F6680E2B}" dt="2023-06-21T13:08:33.394" v="32"/>
          <ac:spMkLst>
            <pc:docMk/>
            <pc:sldMk cId="314889702" sldId="393"/>
            <ac:spMk id="11" creationId="{C806A816-7D72-476D-8E5F-431F40A2D759}"/>
          </ac:spMkLst>
        </pc:spChg>
        <pc:spChg chg="add">
          <ac:chgData name="Emily Crose" userId="5a1598ef78992c55" providerId="LiveId" clId="{F57A978D-9C41-467A-AF43-A356F6680E2B}" dt="2023-06-21T13:50:17.667" v="66" actId="26606"/>
          <ac:spMkLst>
            <pc:docMk/>
            <pc:sldMk cId="314889702" sldId="393"/>
            <ac:spMk id="13" creationId="{497CC5E5-8BD5-4C2A-AB2D-2BADB38D75D6}"/>
          </ac:spMkLst>
        </pc:spChg>
        <pc:spChg chg="add">
          <ac:chgData name="Emily Crose" userId="5a1598ef78992c55" providerId="LiveId" clId="{F57A978D-9C41-467A-AF43-A356F6680E2B}" dt="2023-06-21T13:50:17.667" v="66" actId="26606"/>
          <ac:spMkLst>
            <pc:docMk/>
            <pc:sldMk cId="314889702" sldId="393"/>
            <ac:spMk id="15" creationId="{5519AB9A-7903-44D7-A07F-8C461C797CE1}"/>
          </ac:spMkLst>
        </pc:spChg>
        <pc:picChg chg="mod">
          <ac:chgData name="Emily Crose" userId="5a1598ef78992c55" providerId="LiveId" clId="{F57A978D-9C41-467A-AF43-A356F6680E2B}" dt="2023-06-21T13:50:17.667" v="66" actId="26606"/>
          <ac:picMkLst>
            <pc:docMk/>
            <pc:sldMk cId="314889702" sldId="393"/>
            <ac:picMk id="6" creationId="{56DBE63E-2CA8-18BC-0136-71A75B12C6C6}"/>
          </ac:picMkLst>
        </pc:picChg>
      </pc:sldChg>
      <pc:sldChg chg="addSp delSp modSp mod setBg setClrOvrMap delDesignElem">
        <pc:chgData name="Emily Crose" userId="5a1598ef78992c55" providerId="LiveId" clId="{F57A978D-9C41-467A-AF43-A356F6680E2B}" dt="2023-06-21T13:50:13.340" v="65" actId="26606"/>
        <pc:sldMkLst>
          <pc:docMk/>
          <pc:sldMk cId="3674673684" sldId="399"/>
        </pc:sldMkLst>
        <pc:spChg chg="add">
          <ac:chgData name="Emily Crose" userId="5a1598ef78992c55" providerId="LiveId" clId="{F57A978D-9C41-467A-AF43-A356F6680E2B}" dt="2023-06-21T13:50:13.340" v="65" actId="26606"/>
          <ac:spMkLst>
            <pc:docMk/>
            <pc:sldMk cId="3674673684" sldId="399"/>
            <ac:spMk id="9" creationId="{D4FD20FA-D55B-4631-9BA9-9D270AFB692A}"/>
          </ac:spMkLst>
        </pc:spChg>
        <pc:spChg chg="del">
          <ac:chgData name="Emily Crose" userId="5a1598ef78992c55" providerId="LiveId" clId="{F57A978D-9C41-467A-AF43-A356F6680E2B}" dt="2023-06-21T13:08:33.394" v="32"/>
          <ac:spMkLst>
            <pc:docMk/>
            <pc:sldMk cId="3674673684" sldId="399"/>
            <ac:spMk id="10" creationId="{D4FD20FA-D55B-4631-9BA9-9D270AFB692A}"/>
          </ac:spMkLst>
        </pc:spChg>
        <pc:spChg chg="add">
          <ac:chgData name="Emily Crose" userId="5a1598ef78992c55" providerId="LiveId" clId="{F57A978D-9C41-467A-AF43-A356F6680E2B}" dt="2023-06-21T13:50:13.340" v="65" actId="26606"/>
          <ac:spMkLst>
            <pc:docMk/>
            <pc:sldMk cId="3674673684" sldId="399"/>
            <ac:spMk id="11" creationId="{497CC5E5-8BD5-4C2A-AB2D-2BADB38D75D6}"/>
          </ac:spMkLst>
        </pc:spChg>
        <pc:spChg chg="del">
          <ac:chgData name="Emily Crose" userId="5a1598ef78992c55" providerId="LiveId" clId="{F57A978D-9C41-467A-AF43-A356F6680E2B}" dt="2023-06-21T13:08:33.394" v="32"/>
          <ac:spMkLst>
            <pc:docMk/>
            <pc:sldMk cId="3674673684" sldId="399"/>
            <ac:spMk id="12" creationId="{CB8FD698-C52F-4FBF-BD74-CE0DA4C3B7F9}"/>
          </ac:spMkLst>
        </pc:spChg>
        <pc:spChg chg="del">
          <ac:chgData name="Emily Crose" userId="5a1598ef78992c55" providerId="LiveId" clId="{F57A978D-9C41-467A-AF43-A356F6680E2B}" dt="2023-06-21T13:08:33.394" v="32"/>
          <ac:spMkLst>
            <pc:docMk/>
            <pc:sldMk cId="3674673684" sldId="399"/>
            <ac:spMk id="14" creationId="{9ACDAB4A-668D-4383-BE7C-32DD3E89F32A}"/>
          </ac:spMkLst>
        </pc:spChg>
        <pc:spChg chg="add">
          <ac:chgData name="Emily Crose" userId="5a1598ef78992c55" providerId="LiveId" clId="{F57A978D-9C41-467A-AF43-A356F6680E2B}" dt="2023-06-21T13:50:13.340" v="65" actId="26606"/>
          <ac:spMkLst>
            <pc:docMk/>
            <pc:sldMk cId="3674673684" sldId="399"/>
            <ac:spMk id="16" creationId="{5519AB9A-7903-44D7-A07F-8C461C797CE1}"/>
          </ac:spMkLst>
        </pc:spChg>
        <pc:picChg chg="mod">
          <ac:chgData name="Emily Crose" userId="5a1598ef78992c55" providerId="LiveId" clId="{F57A978D-9C41-467A-AF43-A356F6680E2B}" dt="2023-06-21T13:50:13.340" v="65" actId="26606"/>
          <ac:picMkLst>
            <pc:docMk/>
            <pc:sldMk cId="3674673684" sldId="399"/>
            <ac:picMk id="7" creationId="{EA1139D1-596A-DC6D-59C1-2E4C3F4BD5BD}"/>
          </ac:picMkLst>
        </pc:picChg>
      </pc:sldChg>
      <pc:sldChg chg="addSp delSp modSp mod setBg setClrOvrMap delDesignElem">
        <pc:chgData name="Emily Crose" userId="5a1598ef78992c55" providerId="LiveId" clId="{F57A978D-9C41-467A-AF43-A356F6680E2B}" dt="2023-06-21T13:51:57.044" v="106" actId="26606"/>
        <pc:sldMkLst>
          <pc:docMk/>
          <pc:sldMk cId="634151773" sldId="400"/>
        </pc:sldMkLst>
        <pc:spChg chg="del">
          <ac:chgData name="Emily Crose" userId="5a1598ef78992c55" providerId="LiveId" clId="{F57A978D-9C41-467A-AF43-A356F6680E2B}" dt="2023-06-21T13:08:33.394" v="32"/>
          <ac:spMkLst>
            <pc:docMk/>
            <pc:sldMk cId="634151773" sldId="400"/>
            <ac:spMk id="9" creationId="{D4FD20FA-D55B-4631-9BA9-9D270AFB692A}"/>
          </ac:spMkLst>
        </pc:spChg>
        <pc:spChg chg="del">
          <ac:chgData name="Emily Crose" userId="5a1598ef78992c55" providerId="LiveId" clId="{F57A978D-9C41-467A-AF43-A356F6680E2B}" dt="2023-06-21T13:08:33.394" v="32"/>
          <ac:spMkLst>
            <pc:docMk/>
            <pc:sldMk cId="634151773" sldId="400"/>
            <ac:spMk id="11" creationId="{CB8FD698-C52F-4FBF-BD74-CE0DA4C3B7F9}"/>
          </ac:spMkLst>
        </pc:spChg>
        <pc:spChg chg="add">
          <ac:chgData name="Emily Crose" userId="5a1598ef78992c55" providerId="LiveId" clId="{F57A978D-9C41-467A-AF43-A356F6680E2B}" dt="2023-06-21T13:51:57.044" v="106" actId="26606"/>
          <ac:spMkLst>
            <pc:docMk/>
            <pc:sldMk cId="634151773" sldId="400"/>
            <ac:spMk id="13" creationId="{D4FD20FA-D55B-4631-9BA9-9D270AFB692A}"/>
          </ac:spMkLst>
        </pc:spChg>
        <pc:spChg chg="add">
          <ac:chgData name="Emily Crose" userId="5a1598ef78992c55" providerId="LiveId" clId="{F57A978D-9C41-467A-AF43-A356F6680E2B}" dt="2023-06-21T13:51:57.044" v="106" actId="26606"/>
          <ac:spMkLst>
            <pc:docMk/>
            <pc:sldMk cId="634151773" sldId="400"/>
            <ac:spMk id="15" creationId="{497CC5E5-8BD5-4C2A-AB2D-2BADB38D75D6}"/>
          </ac:spMkLst>
        </pc:spChg>
        <pc:spChg chg="del">
          <ac:chgData name="Emily Crose" userId="5a1598ef78992c55" providerId="LiveId" clId="{F57A978D-9C41-467A-AF43-A356F6680E2B}" dt="2023-06-21T13:08:33.394" v="32"/>
          <ac:spMkLst>
            <pc:docMk/>
            <pc:sldMk cId="634151773" sldId="400"/>
            <ac:spMk id="16" creationId="{9ACDAB4A-668D-4383-BE7C-32DD3E89F32A}"/>
          </ac:spMkLst>
        </pc:spChg>
        <pc:spChg chg="add">
          <ac:chgData name="Emily Crose" userId="5a1598ef78992c55" providerId="LiveId" clId="{F57A978D-9C41-467A-AF43-A356F6680E2B}" dt="2023-06-21T13:51:57.044" v="106" actId="26606"/>
          <ac:spMkLst>
            <pc:docMk/>
            <pc:sldMk cId="634151773" sldId="400"/>
            <ac:spMk id="17" creationId="{5519AB9A-7903-44D7-A07F-8C461C797CE1}"/>
          </ac:spMkLst>
        </pc:spChg>
        <pc:picChg chg="mod">
          <ac:chgData name="Emily Crose" userId="5a1598ef78992c55" providerId="LiveId" clId="{F57A978D-9C41-467A-AF43-A356F6680E2B}" dt="2023-06-21T13:51:57.044" v="106" actId="26606"/>
          <ac:picMkLst>
            <pc:docMk/>
            <pc:sldMk cId="634151773" sldId="400"/>
            <ac:picMk id="7" creationId="{EA1139D1-596A-DC6D-59C1-2E4C3F4BD5BD}"/>
          </ac:picMkLst>
        </pc:picChg>
      </pc:sldChg>
      <pc:sldChg chg="addSp delSp mod delDesignElem">
        <pc:chgData name="Emily Crose" userId="5a1598ef78992c55" providerId="LiveId" clId="{F57A978D-9C41-467A-AF43-A356F6680E2B}" dt="2023-06-21T13:49:52.366" v="58" actId="26606"/>
        <pc:sldMkLst>
          <pc:docMk/>
          <pc:sldMk cId="2035468712" sldId="401"/>
        </pc:sldMkLst>
        <pc:spChg chg="add">
          <ac:chgData name="Emily Crose" userId="5a1598ef78992c55" providerId="LiveId" clId="{F57A978D-9C41-467A-AF43-A356F6680E2B}" dt="2023-06-21T13:49:52.366" v="58" actId="26606"/>
          <ac:spMkLst>
            <pc:docMk/>
            <pc:sldMk cId="2035468712" sldId="401"/>
            <ac:spMk id="6" creationId="{D4FD20FA-D55B-4631-9BA9-9D270AFB692A}"/>
          </ac:spMkLst>
        </pc:spChg>
        <pc:spChg chg="add">
          <ac:chgData name="Emily Crose" userId="5a1598ef78992c55" providerId="LiveId" clId="{F57A978D-9C41-467A-AF43-A356F6680E2B}" dt="2023-06-21T13:49:52.366" v="58" actId="26606"/>
          <ac:spMkLst>
            <pc:docMk/>
            <pc:sldMk cId="2035468712" sldId="401"/>
            <ac:spMk id="7" creationId="{8EF2D61B-AD01-41B6-8269-7B39C16232EC}"/>
          </ac:spMkLst>
        </pc:spChg>
        <pc:spChg chg="del">
          <ac:chgData name="Emily Crose" userId="5a1598ef78992c55" providerId="LiveId" clId="{F57A978D-9C41-467A-AF43-A356F6680E2B}" dt="2023-06-21T13:08:33.394" v="32"/>
          <ac:spMkLst>
            <pc:docMk/>
            <pc:sldMk cId="2035468712" sldId="401"/>
            <ac:spMk id="9" creationId="{D4FD20FA-D55B-4631-9BA9-9D270AFB692A}"/>
          </ac:spMkLst>
        </pc:spChg>
        <pc:spChg chg="del">
          <ac:chgData name="Emily Crose" userId="5a1598ef78992c55" providerId="LiveId" clId="{F57A978D-9C41-467A-AF43-A356F6680E2B}" dt="2023-06-21T13:08:33.394" v="32"/>
          <ac:spMkLst>
            <pc:docMk/>
            <pc:sldMk cId="2035468712" sldId="401"/>
            <ac:spMk id="11" creationId="{8EF2D61B-AD01-41B6-8269-7B39C16232EC}"/>
          </ac:spMkLst>
        </pc:spChg>
      </pc:sldChg>
      <pc:sldChg chg="addSp delSp modSp new del mod setBg modClrScheme addAnim chgLayout">
        <pc:chgData name="Emily Crose" userId="5a1598ef78992c55" providerId="LiveId" clId="{F57A978D-9C41-467A-AF43-A356F6680E2B}" dt="2023-06-21T14:50:34.645" v="1151" actId="2696"/>
        <pc:sldMkLst>
          <pc:docMk/>
          <pc:sldMk cId="1882337331" sldId="402"/>
        </pc:sldMkLst>
        <pc:spChg chg="mod ord">
          <ac:chgData name="Emily Crose" userId="5a1598ef78992c55" providerId="LiveId" clId="{F57A978D-9C41-467A-AF43-A356F6680E2B}" dt="2023-06-21T14:20:11.829" v="380" actId="26606"/>
          <ac:spMkLst>
            <pc:docMk/>
            <pc:sldMk cId="1882337331" sldId="402"/>
            <ac:spMk id="2" creationId="{40D8A2B2-D22B-2AC0-D7F9-F2A40867E0C5}"/>
          </ac:spMkLst>
        </pc:spChg>
        <pc:spChg chg="del">
          <ac:chgData name="Emily Crose" userId="5a1598ef78992c55" providerId="LiveId" clId="{F57A978D-9C41-467A-AF43-A356F6680E2B}" dt="2023-06-21T14:20:04.295" v="379" actId="700"/>
          <ac:spMkLst>
            <pc:docMk/>
            <pc:sldMk cId="1882337331" sldId="402"/>
            <ac:spMk id="3" creationId="{064AACD7-7456-2EAE-50BF-869B656B216B}"/>
          </ac:spMkLst>
        </pc:spChg>
        <pc:spChg chg="add">
          <ac:chgData name="Emily Crose" userId="5a1598ef78992c55" providerId="LiveId" clId="{F57A978D-9C41-467A-AF43-A356F6680E2B}" dt="2023-06-21T14:20:11.829" v="380" actId="26606"/>
          <ac:spMkLst>
            <pc:docMk/>
            <pc:sldMk cId="1882337331" sldId="402"/>
            <ac:spMk id="8" creationId="{6E1232CA-F1A1-4361-A49F-8EAA874C9F94}"/>
          </ac:spMkLst>
        </pc:spChg>
        <pc:spChg chg="add">
          <ac:chgData name="Emily Crose" userId="5a1598ef78992c55" providerId="LiveId" clId="{F57A978D-9C41-467A-AF43-A356F6680E2B}" dt="2023-06-21T14:20:11.829" v="380" actId="26606"/>
          <ac:spMkLst>
            <pc:docMk/>
            <pc:sldMk cId="1882337331" sldId="402"/>
            <ac:spMk id="10" creationId="{CFEDD90E-756D-4F1F-9543-2D8450E5C06D}"/>
          </ac:spMkLst>
        </pc:spChg>
        <pc:picChg chg="add">
          <ac:chgData name="Emily Crose" userId="5a1598ef78992c55" providerId="LiveId" clId="{F57A978D-9C41-467A-AF43-A356F6680E2B}" dt="2023-06-21T14:20:11.829" v="380" actId="26606"/>
          <ac:picMkLst>
            <pc:docMk/>
            <pc:sldMk cId="1882337331" sldId="402"/>
            <ac:picMk id="4" creationId="{3C6E85DF-0095-7427-659B-5F5C371D6F99}"/>
          </ac:picMkLst>
        </pc:picChg>
      </pc:sldChg>
      <pc:sldChg chg="addSp modSp new del mod setBg addAnim modNotesTx">
        <pc:chgData name="Emily Crose" userId="5a1598ef78992c55" providerId="LiveId" clId="{F57A978D-9C41-467A-AF43-A356F6680E2B}" dt="2023-06-21T14:50:34.645" v="1151" actId="2696"/>
        <pc:sldMkLst>
          <pc:docMk/>
          <pc:sldMk cId="721785976" sldId="403"/>
        </pc:sldMkLst>
        <pc:spChg chg="mod">
          <ac:chgData name="Emily Crose" userId="5a1598ef78992c55" providerId="LiveId" clId="{F57A978D-9C41-467A-AF43-A356F6680E2B}" dt="2023-06-21T14:20:42.501" v="454" actId="26606"/>
          <ac:spMkLst>
            <pc:docMk/>
            <pc:sldMk cId="721785976" sldId="403"/>
            <ac:spMk id="2" creationId="{15C021C1-7D9A-97EA-07AB-58EEE3C96E11}"/>
          </ac:spMkLst>
        </pc:spChg>
        <pc:spChg chg="add">
          <ac:chgData name="Emily Crose" userId="5a1598ef78992c55" providerId="LiveId" clId="{F57A978D-9C41-467A-AF43-A356F6680E2B}" dt="2023-06-21T14:20:42.501" v="454" actId="26606"/>
          <ac:spMkLst>
            <pc:docMk/>
            <pc:sldMk cId="721785976" sldId="403"/>
            <ac:spMk id="9" creationId="{D4FD20FA-D55B-4631-9BA9-9D270AFB692A}"/>
          </ac:spMkLst>
        </pc:spChg>
        <pc:spChg chg="add">
          <ac:chgData name="Emily Crose" userId="5a1598ef78992c55" providerId="LiveId" clId="{F57A978D-9C41-467A-AF43-A356F6680E2B}" dt="2023-06-21T14:20:42.501" v="454" actId="26606"/>
          <ac:spMkLst>
            <pc:docMk/>
            <pc:sldMk cId="721785976" sldId="403"/>
            <ac:spMk id="11" creationId="{497CC5E5-8BD5-4C2A-AB2D-2BADB38D75D6}"/>
          </ac:spMkLst>
        </pc:spChg>
        <pc:spChg chg="add">
          <ac:chgData name="Emily Crose" userId="5a1598ef78992c55" providerId="LiveId" clId="{F57A978D-9C41-467A-AF43-A356F6680E2B}" dt="2023-06-21T14:20:42.501" v="454" actId="26606"/>
          <ac:spMkLst>
            <pc:docMk/>
            <pc:sldMk cId="721785976" sldId="403"/>
            <ac:spMk id="13" creationId="{5519AB9A-7903-44D7-A07F-8C461C797CE1}"/>
          </ac:spMkLst>
        </pc:spChg>
        <pc:picChg chg="add">
          <ac:chgData name="Emily Crose" userId="5a1598ef78992c55" providerId="LiveId" clId="{F57A978D-9C41-467A-AF43-A356F6680E2B}" dt="2023-06-21T14:20:42.501" v="454" actId="26606"/>
          <ac:picMkLst>
            <pc:docMk/>
            <pc:sldMk cId="721785976" sldId="403"/>
            <ac:picMk id="6" creationId="{F57F7A3D-3BC8-D803-2E11-D13173BAA483}"/>
          </ac:picMkLst>
        </pc:picChg>
      </pc:sldChg>
      <pc:sldChg chg="addSp delSp modSp new mod ord setBg modNotesTx">
        <pc:chgData name="Emily Crose" userId="5a1598ef78992c55" providerId="LiveId" clId="{F57A978D-9C41-467A-AF43-A356F6680E2B}" dt="2023-06-21T14:56:16.144" v="1289" actId="20577"/>
        <pc:sldMkLst>
          <pc:docMk/>
          <pc:sldMk cId="3422772642" sldId="404"/>
        </pc:sldMkLst>
        <pc:spChg chg="mod">
          <ac:chgData name="Emily Crose" userId="5a1598ef78992c55" providerId="LiveId" clId="{F57A978D-9C41-467A-AF43-A356F6680E2B}" dt="2023-06-21T14:37:09.269" v="678" actId="26606"/>
          <ac:spMkLst>
            <pc:docMk/>
            <pc:sldMk cId="3422772642" sldId="404"/>
            <ac:spMk id="2" creationId="{7821840B-00BD-C0F2-16FD-1478B9265032}"/>
          </ac:spMkLst>
        </pc:spChg>
        <pc:spChg chg="del">
          <ac:chgData name="Emily Crose" userId="5a1598ef78992c55" providerId="LiveId" clId="{F57A978D-9C41-467A-AF43-A356F6680E2B}" dt="2023-06-21T14:37:09.269" v="678" actId="26606"/>
          <ac:spMkLst>
            <pc:docMk/>
            <pc:sldMk cId="3422772642" sldId="404"/>
            <ac:spMk id="3" creationId="{CB89654A-9547-DE13-3311-31EAAE289C4B}"/>
          </ac:spMkLst>
        </pc:spChg>
        <pc:spChg chg="add">
          <ac:chgData name="Emily Crose" userId="5a1598ef78992c55" providerId="LiveId" clId="{F57A978D-9C41-467A-AF43-A356F6680E2B}" dt="2023-06-21T14:37:09.269" v="678" actId="26606"/>
          <ac:spMkLst>
            <pc:docMk/>
            <pc:sldMk cId="3422772642" sldId="404"/>
            <ac:spMk id="10" creationId="{D4FD20FA-D55B-4631-9BA9-9D270AFB692A}"/>
          </ac:spMkLst>
        </pc:spChg>
        <pc:spChg chg="add">
          <ac:chgData name="Emily Crose" userId="5a1598ef78992c55" providerId="LiveId" clId="{F57A978D-9C41-467A-AF43-A356F6680E2B}" dt="2023-06-21T14:37:09.269" v="678" actId="26606"/>
          <ac:spMkLst>
            <pc:docMk/>
            <pc:sldMk cId="3422772642" sldId="404"/>
            <ac:spMk id="12" creationId="{497CC5E5-8BD5-4C2A-AB2D-2BADB38D75D6}"/>
          </ac:spMkLst>
        </pc:spChg>
        <pc:spChg chg="add">
          <ac:chgData name="Emily Crose" userId="5a1598ef78992c55" providerId="LiveId" clId="{F57A978D-9C41-467A-AF43-A356F6680E2B}" dt="2023-06-21T14:37:09.269" v="678" actId="26606"/>
          <ac:spMkLst>
            <pc:docMk/>
            <pc:sldMk cId="3422772642" sldId="404"/>
            <ac:spMk id="14" creationId="{5519AB9A-7903-44D7-A07F-8C461C797CE1}"/>
          </ac:spMkLst>
        </pc:spChg>
        <pc:picChg chg="add">
          <ac:chgData name="Emily Crose" userId="5a1598ef78992c55" providerId="LiveId" clId="{F57A978D-9C41-467A-AF43-A356F6680E2B}" dt="2023-06-21T14:37:09.269" v="678" actId="26606"/>
          <ac:picMkLst>
            <pc:docMk/>
            <pc:sldMk cId="3422772642" sldId="404"/>
            <ac:picMk id="7" creationId="{CE47CC1E-6BBA-2D69-7E2C-BE25A6A718E5}"/>
          </ac:picMkLst>
        </pc:picChg>
      </pc:sldChg>
      <pc:sldChg chg="modSp new mod ord modNotesTx">
        <pc:chgData name="Emily Crose" userId="5a1598ef78992c55" providerId="LiveId" clId="{F57A978D-9C41-467A-AF43-A356F6680E2B}" dt="2023-06-21T14:53:43.955" v="1177"/>
        <pc:sldMkLst>
          <pc:docMk/>
          <pc:sldMk cId="610806297" sldId="405"/>
        </pc:sldMkLst>
        <pc:spChg chg="mod">
          <ac:chgData name="Emily Crose" userId="5a1598ef78992c55" providerId="LiveId" clId="{F57A978D-9C41-467A-AF43-A356F6680E2B}" dt="2023-06-21T14:40:54.767" v="771" actId="20577"/>
          <ac:spMkLst>
            <pc:docMk/>
            <pc:sldMk cId="610806297" sldId="405"/>
            <ac:spMk id="2" creationId="{760382A0-3ED2-8F74-89D1-8A67DD0BA8F7}"/>
          </ac:spMkLst>
        </pc:spChg>
        <pc:spChg chg="mod">
          <ac:chgData name="Emily Crose" userId="5a1598ef78992c55" providerId="LiveId" clId="{F57A978D-9C41-467A-AF43-A356F6680E2B}" dt="2023-06-21T14:41:03.687" v="778" actId="20577"/>
          <ac:spMkLst>
            <pc:docMk/>
            <pc:sldMk cId="610806297" sldId="405"/>
            <ac:spMk id="3" creationId="{98A37553-3271-BF22-130E-7EC2C77CDAFD}"/>
          </ac:spMkLst>
        </pc:spChg>
      </pc:sldChg>
      <pc:sldChg chg="addSp delSp modSp new mod ord setBg">
        <pc:chgData name="Emily Crose" userId="5a1598ef78992c55" providerId="LiveId" clId="{F57A978D-9C41-467A-AF43-A356F6680E2B}" dt="2023-06-21T15:02:37.293" v="1619" actId="26606"/>
        <pc:sldMkLst>
          <pc:docMk/>
          <pc:sldMk cId="2426079200" sldId="406"/>
        </pc:sldMkLst>
        <pc:spChg chg="mod">
          <ac:chgData name="Emily Crose" userId="5a1598ef78992c55" providerId="LiveId" clId="{F57A978D-9C41-467A-AF43-A356F6680E2B}" dt="2023-06-21T15:02:37.293" v="1619" actId="26606"/>
          <ac:spMkLst>
            <pc:docMk/>
            <pc:sldMk cId="2426079200" sldId="406"/>
            <ac:spMk id="2" creationId="{807D5F1F-D565-5DF8-BA3F-05472868E802}"/>
          </ac:spMkLst>
        </pc:spChg>
        <pc:spChg chg="mod ord">
          <ac:chgData name="Emily Crose" userId="5a1598ef78992c55" providerId="LiveId" clId="{F57A978D-9C41-467A-AF43-A356F6680E2B}" dt="2023-06-21T15:02:37.293" v="1619" actId="26606"/>
          <ac:spMkLst>
            <pc:docMk/>
            <pc:sldMk cId="2426079200" sldId="406"/>
            <ac:spMk id="3" creationId="{526A3A1B-DFDA-FD2A-DB67-D30420E66ED7}"/>
          </ac:spMkLst>
        </pc:spChg>
        <pc:spChg chg="add del">
          <ac:chgData name="Emily Crose" userId="5a1598ef78992c55" providerId="LiveId" clId="{F57A978D-9C41-467A-AF43-A356F6680E2B}" dt="2023-06-21T15:02:37.292" v="1618" actId="26606"/>
          <ac:spMkLst>
            <pc:docMk/>
            <pc:sldMk cId="2426079200" sldId="406"/>
            <ac:spMk id="10" creationId="{361A18F1-E772-47BD-9486-6557D29B2F6B}"/>
          </ac:spMkLst>
        </pc:spChg>
        <pc:picChg chg="add mod">
          <ac:chgData name="Emily Crose" userId="5a1598ef78992c55" providerId="LiveId" clId="{F57A978D-9C41-467A-AF43-A356F6680E2B}" dt="2023-06-21T15:02:37.293" v="1619" actId="26606"/>
          <ac:picMkLst>
            <pc:docMk/>
            <pc:sldMk cId="2426079200" sldId="406"/>
            <ac:picMk id="5" creationId="{CDADB77D-AAB0-4EC6-0EEC-C8DABF147635}"/>
          </ac:picMkLst>
        </pc:picChg>
      </pc:sldChg>
      <pc:sldChg chg="addSp delSp modSp new mod modClrScheme chgLayout modNotesTx">
        <pc:chgData name="Emily Crose" userId="5a1598ef78992c55" providerId="LiveId" clId="{F57A978D-9C41-467A-AF43-A356F6680E2B}" dt="2023-06-21T14:58:43.900" v="1613" actId="20577"/>
        <pc:sldMkLst>
          <pc:docMk/>
          <pc:sldMk cId="3076974760" sldId="407"/>
        </pc:sldMkLst>
        <pc:spChg chg="del">
          <ac:chgData name="Emily Crose" userId="5a1598ef78992c55" providerId="LiveId" clId="{F57A978D-9C41-467A-AF43-A356F6680E2B}" dt="2023-06-21T14:43:57.301" v="924" actId="700"/>
          <ac:spMkLst>
            <pc:docMk/>
            <pc:sldMk cId="3076974760" sldId="407"/>
            <ac:spMk id="2" creationId="{E501A5B0-879F-3EB7-FE92-4E7BFA73DD54}"/>
          </ac:spMkLst>
        </pc:spChg>
        <pc:spChg chg="del">
          <ac:chgData name="Emily Crose" userId="5a1598ef78992c55" providerId="LiveId" clId="{F57A978D-9C41-467A-AF43-A356F6680E2B}" dt="2023-06-21T14:43:51.999" v="921"/>
          <ac:spMkLst>
            <pc:docMk/>
            <pc:sldMk cId="3076974760" sldId="407"/>
            <ac:spMk id="3" creationId="{D2A7378A-2156-4382-1A1E-908E2EE743D3}"/>
          </ac:spMkLst>
        </pc:spChg>
        <pc:picChg chg="add mod ord">
          <ac:chgData name="Emily Crose" userId="5a1598ef78992c55" providerId="LiveId" clId="{F57A978D-9C41-467A-AF43-A356F6680E2B}" dt="2023-06-21T14:44:24.462" v="930" actId="14100"/>
          <ac:picMkLst>
            <pc:docMk/>
            <pc:sldMk cId="3076974760" sldId="407"/>
            <ac:picMk id="5" creationId="{E50EAB9B-86BB-6BC6-0E5B-9DBBB102AB70}"/>
          </ac:picMkLst>
        </pc:picChg>
      </pc:sldChg>
      <pc:sldChg chg="addSp delSp modSp new mod setBg modNotesTx">
        <pc:chgData name="Emily Crose" userId="5a1598ef78992c55" providerId="LiveId" clId="{F57A978D-9C41-467A-AF43-A356F6680E2B}" dt="2023-06-21T14:58:27.872" v="1554" actId="20577"/>
        <pc:sldMkLst>
          <pc:docMk/>
          <pc:sldMk cId="3509687593" sldId="408"/>
        </pc:sldMkLst>
        <pc:spChg chg="add del">
          <ac:chgData name="Emily Crose" userId="5a1598ef78992c55" providerId="LiveId" clId="{F57A978D-9C41-467A-AF43-A356F6680E2B}" dt="2023-06-21T14:45:41.195" v="942" actId="26606"/>
          <ac:spMkLst>
            <pc:docMk/>
            <pc:sldMk cId="3509687593" sldId="408"/>
            <ac:spMk id="8" creationId="{B57B9212-F38D-4149-844C-A03D40E23E23}"/>
          </ac:spMkLst>
        </pc:spChg>
        <pc:picChg chg="add del mod">
          <ac:chgData name="Emily Crose" userId="5a1598ef78992c55" providerId="LiveId" clId="{F57A978D-9C41-467A-AF43-A356F6680E2B}" dt="2023-06-21T14:45:33.616" v="938" actId="478"/>
          <ac:picMkLst>
            <pc:docMk/>
            <pc:sldMk cId="3509687593" sldId="408"/>
            <ac:picMk id="3" creationId="{FE1791EB-8707-FBB0-6E67-F75E16665F25}"/>
          </ac:picMkLst>
        </pc:picChg>
        <pc:picChg chg="add mod">
          <ac:chgData name="Emily Crose" userId="5a1598ef78992c55" providerId="LiveId" clId="{F57A978D-9C41-467A-AF43-A356F6680E2B}" dt="2023-06-21T14:45:41.195" v="942" actId="26606"/>
          <ac:picMkLst>
            <pc:docMk/>
            <pc:sldMk cId="3509687593" sldId="408"/>
            <ac:picMk id="5" creationId="{9A455BB8-087E-7523-1BC6-5194700CE418}"/>
          </ac:picMkLst>
        </pc:picChg>
      </pc:sldChg>
      <pc:sldChg chg="addSp modSp new mod">
        <pc:chgData name="Emily Crose" userId="5a1598ef78992c55" providerId="LiveId" clId="{F57A978D-9C41-467A-AF43-A356F6680E2B}" dt="2023-06-21T14:46:12.036" v="946" actId="962"/>
        <pc:sldMkLst>
          <pc:docMk/>
          <pc:sldMk cId="4270173740" sldId="409"/>
        </pc:sldMkLst>
        <pc:picChg chg="add mod">
          <ac:chgData name="Emily Crose" userId="5a1598ef78992c55" providerId="LiveId" clId="{F57A978D-9C41-467A-AF43-A356F6680E2B}" dt="2023-06-21T14:46:12.036" v="946" actId="962"/>
          <ac:picMkLst>
            <pc:docMk/>
            <pc:sldMk cId="4270173740" sldId="409"/>
            <ac:picMk id="3" creationId="{5A126B3D-7A66-6FC3-EE9B-AB5D5C4FB426}"/>
          </ac:picMkLst>
        </pc:picChg>
      </pc:sldChg>
      <pc:sldChg chg="addSp modSp new mod setBg modNotesTx">
        <pc:chgData name="Emily Crose" userId="5a1598ef78992c55" providerId="LiveId" clId="{F57A978D-9C41-467A-AF43-A356F6680E2B}" dt="2023-06-21T14:47:43.810" v="1063" actId="20577"/>
        <pc:sldMkLst>
          <pc:docMk/>
          <pc:sldMk cId="1900577682" sldId="410"/>
        </pc:sldMkLst>
        <pc:spChg chg="add">
          <ac:chgData name="Emily Crose" userId="5a1598ef78992c55" providerId="LiveId" clId="{F57A978D-9C41-467A-AF43-A356F6680E2B}" dt="2023-06-21T14:47:25.957" v="955" actId="26606"/>
          <ac:spMkLst>
            <pc:docMk/>
            <pc:sldMk cId="1900577682" sldId="410"/>
            <ac:spMk id="8" creationId="{3C7E22F2-9AB1-49DB-AC70-E69128F12F30}"/>
          </ac:spMkLst>
        </pc:spChg>
        <pc:spChg chg="add">
          <ac:chgData name="Emily Crose" userId="5a1598ef78992c55" providerId="LiveId" clId="{F57A978D-9C41-467A-AF43-A356F6680E2B}" dt="2023-06-21T14:47:25.957" v="955" actId="26606"/>
          <ac:spMkLst>
            <pc:docMk/>
            <pc:sldMk cId="1900577682" sldId="410"/>
            <ac:spMk id="10" creationId="{C791ECB3-F418-4BD4-95F3-65756534EA85}"/>
          </ac:spMkLst>
        </pc:spChg>
        <pc:picChg chg="add mod">
          <ac:chgData name="Emily Crose" userId="5a1598ef78992c55" providerId="LiveId" clId="{F57A978D-9C41-467A-AF43-A356F6680E2B}" dt="2023-06-21T14:47:25.957" v="955" actId="26606"/>
          <ac:picMkLst>
            <pc:docMk/>
            <pc:sldMk cId="1900577682" sldId="410"/>
            <ac:picMk id="3" creationId="{758667D7-688D-DDEE-A412-9E1EC6E11AE0}"/>
          </ac:picMkLst>
        </pc:picChg>
      </pc:sldChg>
      <pc:sldChg chg="addSp modSp new mod modClrScheme chgLayout">
        <pc:chgData name="Emily Crose" userId="5a1598ef78992c55" providerId="LiveId" clId="{F57A978D-9C41-467A-AF43-A356F6680E2B}" dt="2023-06-21T14:48:47.041" v="1145" actId="20577"/>
        <pc:sldMkLst>
          <pc:docMk/>
          <pc:sldMk cId="1432537106" sldId="411"/>
        </pc:sldMkLst>
        <pc:spChg chg="add mod ord">
          <ac:chgData name="Emily Crose" userId="5a1598ef78992c55" providerId="LiveId" clId="{F57A978D-9C41-467A-AF43-A356F6680E2B}" dt="2023-06-21T14:48:23.226" v="1089" actId="700"/>
          <ac:spMkLst>
            <pc:docMk/>
            <pc:sldMk cId="1432537106" sldId="411"/>
            <ac:spMk id="2" creationId="{81951381-48BE-0866-E1CC-A321EEDA70A3}"/>
          </ac:spMkLst>
        </pc:spChg>
        <pc:spChg chg="add mod ord">
          <ac:chgData name="Emily Crose" userId="5a1598ef78992c55" providerId="LiveId" clId="{F57A978D-9C41-467A-AF43-A356F6680E2B}" dt="2023-06-21T14:48:47.041" v="1145" actId="20577"/>
          <ac:spMkLst>
            <pc:docMk/>
            <pc:sldMk cId="1432537106" sldId="411"/>
            <ac:spMk id="3" creationId="{5BD720B1-52C9-6A77-B905-96FD0AC0184F}"/>
          </ac:spMkLst>
        </pc:spChg>
      </pc:sldChg>
      <pc:sldChg chg="addSp modSp new mod setBg">
        <pc:chgData name="Emily Crose" userId="5a1598ef78992c55" providerId="LiveId" clId="{F57A978D-9C41-467A-AF43-A356F6680E2B}" dt="2023-06-21T14:50:00.661" v="1150" actId="26606"/>
        <pc:sldMkLst>
          <pc:docMk/>
          <pc:sldMk cId="4029457928" sldId="412"/>
        </pc:sldMkLst>
        <pc:spChg chg="add">
          <ac:chgData name="Emily Crose" userId="5a1598ef78992c55" providerId="LiveId" clId="{F57A978D-9C41-467A-AF43-A356F6680E2B}" dt="2023-06-21T14:50:00.661" v="1150" actId="26606"/>
          <ac:spMkLst>
            <pc:docMk/>
            <pc:sldMk cId="4029457928" sldId="412"/>
            <ac:spMk id="8" creationId="{3C7E22F2-9AB1-49DB-AC70-E69128F12F30}"/>
          </ac:spMkLst>
        </pc:spChg>
        <pc:spChg chg="add">
          <ac:chgData name="Emily Crose" userId="5a1598ef78992c55" providerId="LiveId" clId="{F57A978D-9C41-467A-AF43-A356F6680E2B}" dt="2023-06-21T14:50:00.661" v="1150" actId="26606"/>
          <ac:spMkLst>
            <pc:docMk/>
            <pc:sldMk cId="4029457928" sldId="412"/>
            <ac:spMk id="10" creationId="{C791ECB3-F418-4BD4-95F3-65756534EA85}"/>
          </ac:spMkLst>
        </pc:spChg>
        <pc:picChg chg="add mod">
          <ac:chgData name="Emily Crose" userId="5a1598ef78992c55" providerId="LiveId" clId="{F57A978D-9C41-467A-AF43-A356F6680E2B}" dt="2023-06-21T14:50:00.661" v="1150" actId="26606"/>
          <ac:picMkLst>
            <pc:docMk/>
            <pc:sldMk cId="4029457928" sldId="412"/>
            <ac:picMk id="3" creationId="{2DFBF361-E6A0-FB19-AC6B-DA7DAF4BEEBD}"/>
          </ac:picMkLst>
        </pc:picChg>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docChgLst>
    <pc:chgData name="metaranha@gmail.com" userId="5a1598ef78992c55" providerId="LiveId" clId="{56F6E7CE-873B-44A7-838C-6BD07DE8CB22}"/>
    <pc:docChg chg="undo custSel addSld modSld sldOrd">
      <pc:chgData name="metaranha@gmail.com" userId="5a1598ef78992c55" providerId="LiveId" clId="{56F6E7CE-873B-44A7-838C-6BD07DE8CB22}" dt="2023-05-02T23:32:00.046" v="1653" actId="20577"/>
      <pc:docMkLst>
        <pc:docMk/>
      </pc:docMkLst>
      <pc:sldChg chg="modSp mod">
        <pc:chgData name="metaranha@gmail.com" userId="5a1598ef78992c55" providerId="LiveId" clId="{56F6E7CE-873B-44A7-838C-6BD07DE8CB22}" dt="2023-05-02T23:32:00.046" v="1653" actId="20577"/>
        <pc:sldMkLst>
          <pc:docMk/>
          <pc:sldMk cId="3104054636" sldId="276"/>
        </pc:sldMkLst>
        <pc:spChg chg="mod">
          <ac:chgData name="metaranha@gmail.com" userId="5a1598ef78992c55" providerId="LiveId" clId="{56F6E7CE-873B-44A7-838C-6BD07DE8CB22}" dt="2023-05-02T23:32:00.046" v="1653" actId="20577"/>
          <ac:spMkLst>
            <pc:docMk/>
            <pc:sldMk cId="3104054636" sldId="276"/>
            <ac:spMk id="2" creationId="{B963730F-E840-E5E0-87C0-65F532F962AC}"/>
          </ac:spMkLst>
        </pc:spChg>
      </pc:sldChg>
      <pc:sldChg chg="mod modShow">
        <pc:chgData name="metaranha@gmail.com" userId="5a1598ef78992c55" providerId="LiveId" clId="{56F6E7CE-873B-44A7-838C-6BD07DE8CB22}" dt="2023-05-02T23:18:14.224" v="478" actId="729"/>
        <pc:sldMkLst>
          <pc:docMk/>
          <pc:sldMk cId="3485029189" sldId="326"/>
        </pc:sldMkLst>
      </pc:sldChg>
      <pc:sldChg chg="modNotesTx">
        <pc:chgData name="metaranha@gmail.com" userId="5a1598ef78992c55" providerId="LiveId" clId="{56F6E7CE-873B-44A7-838C-6BD07DE8CB22}" dt="2023-05-02T23:17:16.036" v="473" actId="20577"/>
        <pc:sldMkLst>
          <pc:docMk/>
          <pc:sldMk cId="4024114522" sldId="343"/>
        </pc:sldMkLst>
      </pc:sldChg>
      <pc:sldChg chg="modSp mod ord modNotesTx">
        <pc:chgData name="metaranha@gmail.com" userId="5a1598ef78992c55" providerId="LiveId" clId="{56F6E7CE-873B-44A7-838C-6BD07DE8CB22}" dt="2023-05-02T23:19:45.960" v="843"/>
        <pc:sldMkLst>
          <pc:docMk/>
          <pc:sldMk cId="519421666" sldId="344"/>
        </pc:sldMkLst>
        <pc:spChg chg="mod">
          <ac:chgData name="metaranha@gmail.com" userId="5a1598ef78992c55" providerId="LiveId" clId="{56F6E7CE-873B-44A7-838C-6BD07DE8CB22}" dt="2023-05-02T23:18:39.367" v="509" actId="20577"/>
          <ac:spMkLst>
            <pc:docMk/>
            <pc:sldMk cId="519421666" sldId="344"/>
            <ac:spMk id="2" creationId="{C325DC12-8196-88D4-120D-5409E2C58303}"/>
          </ac:spMkLst>
        </pc:spChg>
      </pc:sldChg>
      <pc:sldChg chg="addSp modSp mod setBg">
        <pc:chgData name="metaranha@gmail.com" userId="5a1598ef78992c55" providerId="LiveId" clId="{56F6E7CE-873B-44A7-838C-6BD07DE8CB22}" dt="2023-05-02T23:20:13.434" v="844" actId="26606"/>
        <pc:sldMkLst>
          <pc:docMk/>
          <pc:sldMk cId="3430215471" sldId="349"/>
        </pc:sldMkLst>
        <pc:spChg chg="mod">
          <ac:chgData name="metaranha@gmail.com" userId="5a1598ef78992c55" providerId="LiveId" clId="{56F6E7CE-873B-44A7-838C-6BD07DE8CB22}" dt="2023-05-02T23:20:13.434" v="844" actId="26606"/>
          <ac:spMkLst>
            <pc:docMk/>
            <pc:sldMk cId="3430215471" sldId="349"/>
            <ac:spMk id="2" creationId="{E57BEBF7-A993-6D78-CB70-829A3E7A1C02}"/>
          </ac:spMkLst>
        </pc:spChg>
        <pc:spChg chg="add">
          <ac:chgData name="metaranha@gmail.com" userId="5a1598ef78992c55" providerId="LiveId" clId="{56F6E7CE-873B-44A7-838C-6BD07DE8CB22}" dt="2023-05-02T23:20:13.434" v="844" actId="26606"/>
          <ac:spMkLst>
            <pc:docMk/>
            <pc:sldMk cId="3430215471" sldId="349"/>
            <ac:spMk id="8" creationId="{6E1232CA-F1A1-4361-A49F-8EAA874C9F94}"/>
          </ac:spMkLst>
        </pc:spChg>
        <pc:spChg chg="add">
          <ac:chgData name="metaranha@gmail.com" userId="5a1598ef78992c55" providerId="LiveId" clId="{56F6E7CE-873B-44A7-838C-6BD07DE8CB22}" dt="2023-05-02T23:20:13.434" v="844" actId="26606"/>
          <ac:spMkLst>
            <pc:docMk/>
            <pc:sldMk cId="3430215471" sldId="349"/>
            <ac:spMk id="10" creationId="{CFEDD90E-756D-4F1F-9543-2D8450E5C06D}"/>
          </ac:spMkLst>
        </pc:spChg>
        <pc:picChg chg="add">
          <ac:chgData name="metaranha@gmail.com" userId="5a1598ef78992c55" providerId="LiveId" clId="{56F6E7CE-873B-44A7-838C-6BD07DE8CB22}" dt="2023-05-02T23:20:13.434" v="844" actId="26606"/>
          <ac:picMkLst>
            <pc:docMk/>
            <pc:sldMk cId="3430215471" sldId="349"/>
            <ac:picMk id="4" creationId="{31B07046-CA72-7980-E22C-4362659D8706}"/>
          </ac:picMkLst>
        </pc:picChg>
      </pc:sldChg>
      <pc:sldChg chg="ord">
        <pc:chgData name="metaranha@gmail.com" userId="5a1598ef78992c55" providerId="LiveId" clId="{56F6E7CE-873B-44A7-838C-6BD07DE8CB22}" dt="2023-05-02T23:18:04.501" v="477"/>
        <pc:sldMkLst>
          <pc:docMk/>
          <pc:sldMk cId="1275252810" sldId="353"/>
        </pc:sldMkLst>
      </pc:sldChg>
      <pc:sldChg chg="modSp mod">
        <pc:chgData name="metaranha@gmail.com" userId="5a1598ef78992c55" providerId="LiveId" clId="{56F6E7CE-873B-44A7-838C-6BD07DE8CB22}" dt="2023-05-02T23:21:48.611" v="966" actId="20577"/>
        <pc:sldMkLst>
          <pc:docMk/>
          <pc:sldMk cId="3232820498" sldId="362"/>
        </pc:sldMkLst>
        <pc:spChg chg="mod">
          <ac:chgData name="metaranha@gmail.com" userId="5a1598ef78992c55" providerId="LiveId" clId="{56F6E7CE-873B-44A7-838C-6BD07DE8CB22}" dt="2023-05-02T23:21:48.611" v="966" actId="20577"/>
          <ac:spMkLst>
            <pc:docMk/>
            <pc:sldMk cId="3232820498" sldId="362"/>
            <ac:spMk id="3" creationId="{A90F64B7-282D-7FC8-CA5F-7DCB75A3AFB3}"/>
          </ac:spMkLst>
        </pc:spChg>
      </pc:sldChg>
      <pc:sldChg chg="addSp modSp mod setBg setClrOvrMap modNotesTx">
        <pc:chgData name="metaranha@gmail.com" userId="5a1598ef78992c55" providerId="LiveId" clId="{56F6E7CE-873B-44A7-838C-6BD07DE8CB22}" dt="2023-05-02T23:20:54.589" v="951" actId="20577"/>
        <pc:sldMkLst>
          <pc:docMk/>
          <pc:sldMk cId="4131368081" sldId="365"/>
        </pc:sldMkLst>
        <pc:spChg chg="mod">
          <ac:chgData name="metaranha@gmail.com" userId="5a1598ef78992c55" providerId="LiveId" clId="{56F6E7CE-873B-44A7-838C-6BD07DE8CB22}" dt="2023-05-02T23:20:20.012" v="845" actId="26606"/>
          <ac:spMkLst>
            <pc:docMk/>
            <pc:sldMk cId="4131368081" sldId="365"/>
            <ac:spMk id="2" creationId="{C1BC76CD-859C-CCEC-D928-1C5F61FEF72D}"/>
          </ac:spMkLst>
        </pc:spChg>
        <pc:spChg chg="add">
          <ac:chgData name="metaranha@gmail.com" userId="5a1598ef78992c55" providerId="LiveId" clId="{56F6E7CE-873B-44A7-838C-6BD07DE8CB22}" dt="2023-05-02T23:20:20.012" v="845" actId="26606"/>
          <ac:spMkLst>
            <pc:docMk/>
            <pc:sldMk cId="4131368081" sldId="365"/>
            <ac:spMk id="7" creationId="{6343C326-A55B-48C9-AC97-417D5349B1A5}"/>
          </ac:spMkLst>
        </pc:spChg>
        <pc:spChg chg="add">
          <ac:chgData name="metaranha@gmail.com" userId="5a1598ef78992c55" providerId="LiveId" clId="{56F6E7CE-873B-44A7-838C-6BD07DE8CB22}" dt="2023-05-02T23:20:20.012" v="845" actId="26606"/>
          <ac:spMkLst>
            <pc:docMk/>
            <pc:sldMk cId="4131368081" sldId="365"/>
            <ac:spMk id="9" creationId="{CB972422-B794-4FA8-BCC6-BAF6938A1B53}"/>
          </ac:spMkLst>
        </pc:spChg>
        <pc:spChg chg="add">
          <ac:chgData name="metaranha@gmail.com" userId="5a1598ef78992c55" providerId="LiveId" clId="{56F6E7CE-873B-44A7-838C-6BD07DE8CB22}" dt="2023-05-02T23:20:20.012" v="845" actId="26606"/>
          <ac:spMkLst>
            <pc:docMk/>
            <pc:sldMk cId="4131368081" sldId="365"/>
            <ac:spMk id="11" creationId="{89DE9E2B-5611-49C8-862E-AD4D43A8AA6D}"/>
          </ac:spMkLst>
        </pc:spChg>
        <pc:spChg chg="add">
          <ac:chgData name="metaranha@gmail.com" userId="5a1598ef78992c55" providerId="LiveId" clId="{56F6E7CE-873B-44A7-838C-6BD07DE8CB22}" dt="2023-05-02T23:20:20.012" v="845" actId="26606"/>
          <ac:spMkLst>
            <pc:docMk/>
            <pc:sldMk cId="4131368081" sldId="365"/>
            <ac:spMk id="15" creationId="{519C7155-1644-4C60-B0B5-32B1800D6044}"/>
          </ac:spMkLst>
        </pc:spChg>
        <pc:cxnChg chg="add">
          <ac:chgData name="metaranha@gmail.com" userId="5a1598ef78992c55" providerId="LiveId" clId="{56F6E7CE-873B-44A7-838C-6BD07DE8CB22}" dt="2023-05-02T23:20:20.012" v="845" actId="26606"/>
          <ac:cxnSpMkLst>
            <pc:docMk/>
            <pc:sldMk cId="4131368081" sldId="365"/>
            <ac:cxnSpMk id="13" creationId="{5296EC4F-8732-481B-94CB-C98E4EF297FF}"/>
          </ac:cxnSpMkLst>
        </pc:cxnChg>
      </pc:sldChg>
      <pc:sldChg chg="modSp new mod">
        <pc:chgData name="metaranha@gmail.com" userId="5a1598ef78992c55" providerId="LiveId" clId="{56F6E7CE-873B-44A7-838C-6BD07DE8CB22}" dt="2023-05-02T23:14:30.978" v="130" actId="20577"/>
        <pc:sldMkLst>
          <pc:docMk/>
          <pc:sldMk cId="1011635431" sldId="391"/>
        </pc:sldMkLst>
        <pc:spChg chg="mod">
          <ac:chgData name="metaranha@gmail.com" userId="5a1598ef78992c55" providerId="LiveId" clId="{56F6E7CE-873B-44A7-838C-6BD07DE8CB22}" dt="2023-05-02T23:13:24.701" v="14" actId="20577"/>
          <ac:spMkLst>
            <pc:docMk/>
            <pc:sldMk cId="1011635431" sldId="391"/>
            <ac:spMk id="2" creationId="{092F913B-4061-4C2C-8FC1-A2E71578BAF6}"/>
          </ac:spMkLst>
        </pc:spChg>
        <pc:spChg chg="mod">
          <ac:chgData name="metaranha@gmail.com" userId="5a1598ef78992c55" providerId="LiveId" clId="{56F6E7CE-873B-44A7-838C-6BD07DE8CB22}" dt="2023-05-02T23:14:30.978" v="130" actId="20577"/>
          <ac:spMkLst>
            <pc:docMk/>
            <pc:sldMk cId="1011635431" sldId="391"/>
            <ac:spMk id="3" creationId="{7F87B3CA-5A16-5340-FF3C-B3463F4E65AD}"/>
          </ac:spMkLst>
        </pc:spChg>
      </pc:sldChg>
      <pc:sldChg chg="addSp modSp new mod modClrScheme chgLayout">
        <pc:chgData name="metaranha@gmail.com" userId="5a1598ef78992c55" providerId="LiveId" clId="{56F6E7CE-873B-44A7-838C-6BD07DE8CB22}" dt="2023-05-02T23:16:43.447" v="366" actId="20577"/>
        <pc:sldMkLst>
          <pc:docMk/>
          <pc:sldMk cId="1075830754" sldId="392"/>
        </pc:sldMkLst>
        <pc:spChg chg="mod ord">
          <ac:chgData name="metaranha@gmail.com" userId="5a1598ef78992c55" providerId="LiveId" clId="{56F6E7CE-873B-44A7-838C-6BD07DE8CB22}" dt="2023-05-02T23:16:43.447" v="366" actId="20577"/>
          <ac:spMkLst>
            <pc:docMk/>
            <pc:sldMk cId="1075830754" sldId="392"/>
            <ac:spMk id="2" creationId="{C149AD9C-06E1-1CE0-3C4F-9B6CDC55FA50}"/>
          </ac:spMkLst>
        </pc:spChg>
        <pc:spChg chg="add mod ord">
          <ac:chgData name="metaranha@gmail.com" userId="5a1598ef78992c55" providerId="LiveId" clId="{56F6E7CE-873B-44A7-838C-6BD07DE8CB22}" dt="2023-05-02T23:16:34.338" v="355" actId="20577"/>
          <ac:spMkLst>
            <pc:docMk/>
            <pc:sldMk cId="1075830754" sldId="392"/>
            <ac:spMk id="3" creationId="{B7063FA5-5D53-28BF-B7CF-E86E4D48A4D2}"/>
          </ac:spMkLst>
        </pc:spChg>
      </pc:sldChg>
      <pc:sldChg chg="addSp modSp new mod setBg">
        <pc:chgData name="metaranha@gmail.com" userId="5a1598ef78992c55" providerId="LiveId" clId="{56F6E7CE-873B-44A7-838C-6BD07DE8CB22}" dt="2023-05-02T23:21:23.730" v="962" actId="26606"/>
        <pc:sldMkLst>
          <pc:docMk/>
          <pc:sldMk cId="314889702" sldId="393"/>
        </pc:sldMkLst>
        <pc:spChg chg="mod">
          <ac:chgData name="metaranha@gmail.com" userId="5a1598ef78992c55" providerId="LiveId" clId="{56F6E7CE-873B-44A7-838C-6BD07DE8CB22}" dt="2023-05-02T23:21:23.730" v="962" actId="26606"/>
          <ac:spMkLst>
            <pc:docMk/>
            <pc:sldMk cId="314889702" sldId="393"/>
            <ac:spMk id="2" creationId="{C3D43E93-73EB-3A0F-9FE0-018617310FC6}"/>
          </ac:spMkLst>
        </pc:spChg>
        <pc:spChg chg="add">
          <ac:chgData name="metaranha@gmail.com" userId="5a1598ef78992c55" providerId="LiveId" clId="{56F6E7CE-873B-44A7-838C-6BD07DE8CB22}" dt="2023-05-02T23:21:23.730" v="962" actId="26606"/>
          <ac:spMkLst>
            <pc:docMk/>
            <pc:sldMk cId="314889702" sldId="393"/>
            <ac:spMk id="9" creationId="{D4FD20FA-D55B-4631-9BA9-9D270AFB692A}"/>
          </ac:spMkLst>
        </pc:spChg>
        <pc:spChg chg="add">
          <ac:chgData name="metaranha@gmail.com" userId="5a1598ef78992c55" providerId="LiveId" clId="{56F6E7CE-873B-44A7-838C-6BD07DE8CB22}" dt="2023-05-02T23:21:23.730" v="962" actId="26606"/>
          <ac:spMkLst>
            <pc:docMk/>
            <pc:sldMk cId="314889702" sldId="393"/>
            <ac:spMk id="11" creationId="{C806A816-7D72-476D-8E5F-431F40A2D759}"/>
          </ac:spMkLst>
        </pc:spChg>
        <pc:picChg chg="add">
          <ac:chgData name="metaranha@gmail.com" userId="5a1598ef78992c55" providerId="LiveId" clId="{56F6E7CE-873B-44A7-838C-6BD07DE8CB22}" dt="2023-05-02T23:21:23.730" v="962" actId="26606"/>
          <ac:picMkLst>
            <pc:docMk/>
            <pc:sldMk cId="314889702" sldId="393"/>
            <ac:picMk id="6" creationId="{56DBE63E-2CA8-18BC-0136-71A75B12C6C6}"/>
          </ac:picMkLst>
        </pc:picChg>
      </pc:sldChg>
      <pc:sldChg chg="add setBg modNotesTx">
        <pc:chgData name="metaranha@gmail.com" userId="5a1598ef78992c55" providerId="LiveId" clId="{56F6E7CE-873B-44A7-838C-6BD07DE8CB22}" dt="2023-05-02T23:22:44.132" v="968" actId="20577"/>
        <pc:sldMkLst>
          <pc:docMk/>
          <pc:sldMk cId="265645765" sldId="394"/>
        </pc:sldMkLst>
      </pc:sldChg>
      <pc:sldChg chg="addSp delSp modSp new mod setBg modClrScheme chgLayout">
        <pc:chgData name="metaranha@gmail.com" userId="5a1598ef78992c55" providerId="LiveId" clId="{56F6E7CE-873B-44A7-838C-6BD07DE8CB22}" dt="2023-05-02T23:23:54.980" v="1001" actId="26606"/>
        <pc:sldMkLst>
          <pc:docMk/>
          <pc:sldMk cId="976552770" sldId="395"/>
        </pc:sldMkLst>
        <pc:spChg chg="add mod">
          <ac:chgData name="metaranha@gmail.com" userId="5a1598ef78992c55" providerId="LiveId" clId="{56F6E7CE-873B-44A7-838C-6BD07DE8CB22}" dt="2023-05-02T23:23:54.980" v="1001" actId="26606"/>
          <ac:spMkLst>
            <pc:docMk/>
            <pc:sldMk cId="976552770" sldId="395"/>
            <ac:spMk id="2" creationId="{09DF38A5-EEB0-E186-7441-74C0EB12DDF5}"/>
          </ac:spMkLst>
        </pc:spChg>
        <pc:spChg chg="add del mod">
          <ac:chgData name="metaranha@gmail.com" userId="5a1598ef78992c55" providerId="LiveId" clId="{56F6E7CE-873B-44A7-838C-6BD07DE8CB22}" dt="2023-05-02T23:23:54.980" v="1001" actId="26606"/>
          <ac:spMkLst>
            <pc:docMk/>
            <pc:sldMk cId="976552770" sldId="395"/>
            <ac:spMk id="3" creationId="{4B2A016D-1476-D3D2-C725-9CD31DB6EA52}"/>
          </ac:spMkLst>
        </pc:spChg>
        <pc:spChg chg="add">
          <ac:chgData name="metaranha@gmail.com" userId="5a1598ef78992c55" providerId="LiveId" clId="{56F6E7CE-873B-44A7-838C-6BD07DE8CB22}" dt="2023-05-02T23:23:54.980" v="1001" actId="26606"/>
          <ac:spMkLst>
            <pc:docMk/>
            <pc:sldMk cId="976552770" sldId="395"/>
            <ac:spMk id="9" creationId="{6E1232CA-F1A1-4361-A49F-8EAA874C9F94}"/>
          </ac:spMkLst>
        </pc:spChg>
        <pc:spChg chg="add">
          <ac:chgData name="metaranha@gmail.com" userId="5a1598ef78992c55" providerId="LiveId" clId="{56F6E7CE-873B-44A7-838C-6BD07DE8CB22}" dt="2023-05-02T23:23:54.980" v="1001" actId="26606"/>
          <ac:spMkLst>
            <pc:docMk/>
            <pc:sldMk cId="976552770" sldId="395"/>
            <ac:spMk id="11" creationId="{CFEDD90E-756D-4F1F-9543-2D8450E5C06D}"/>
          </ac:spMkLst>
        </pc:spChg>
        <pc:picChg chg="add">
          <ac:chgData name="metaranha@gmail.com" userId="5a1598ef78992c55" providerId="LiveId" clId="{56F6E7CE-873B-44A7-838C-6BD07DE8CB22}" dt="2023-05-02T23:23:54.980" v="1001" actId="26606"/>
          <ac:picMkLst>
            <pc:docMk/>
            <pc:sldMk cId="976552770" sldId="395"/>
            <ac:picMk id="5" creationId="{ED5FE26E-72E1-BF1B-57EA-70D8F1127C1B}"/>
          </ac:picMkLst>
        </pc:picChg>
      </pc:sldChg>
      <pc:sldChg chg="modSp new mod">
        <pc:chgData name="metaranha@gmail.com" userId="5a1598ef78992c55" providerId="LiveId" clId="{56F6E7CE-873B-44A7-838C-6BD07DE8CB22}" dt="2023-05-02T23:25:35.607" v="1205" actId="15"/>
        <pc:sldMkLst>
          <pc:docMk/>
          <pc:sldMk cId="3714385658" sldId="396"/>
        </pc:sldMkLst>
        <pc:spChg chg="mod">
          <ac:chgData name="metaranha@gmail.com" userId="5a1598ef78992c55" providerId="LiveId" clId="{56F6E7CE-873B-44A7-838C-6BD07DE8CB22}" dt="2023-05-02T23:24:10.672" v="1025" actId="20577"/>
          <ac:spMkLst>
            <pc:docMk/>
            <pc:sldMk cId="3714385658" sldId="396"/>
            <ac:spMk id="2" creationId="{FD192966-B875-9536-53AA-E57BA3669083}"/>
          </ac:spMkLst>
        </pc:spChg>
        <pc:spChg chg="mod">
          <ac:chgData name="metaranha@gmail.com" userId="5a1598ef78992c55" providerId="LiveId" clId="{56F6E7CE-873B-44A7-838C-6BD07DE8CB22}" dt="2023-05-02T23:25:35.607" v="1205" actId="15"/>
          <ac:spMkLst>
            <pc:docMk/>
            <pc:sldMk cId="3714385658" sldId="396"/>
            <ac:spMk id="3" creationId="{6C3EE901-B6EB-9432-AA2E-29F4B72690B0}"/>
          </ac:spMkLst>
        </pc:spChg>
      </pc:sldChg>
      <pc:sldChg chg="addSp delSp modSp new mod setBg modClrScheme setClrOvrMap chgLayout modNotesTx">
        <pc:chgData name="metaranha@gmail.com" userId="5a1598ef78992c55" providerId="LiveId" clId="{56F6E7CE-873B-44A7-838C-6BD07DE8CB22}" dt="2023-05-02T23:28:18.835" v="1389" actId="20577"/>
        <pc:sldMkLst>
          <pc:docMk/>
          <pc:sldMk cId="337583881" sldId="397"/>
        </pc:sldMkLst>
        <pc:spChg chg="mod ord">
          <ac:chgData name="metaranha@gmail.com" userId="5a1598ef78992c55" providerId="LiveId" clId="{56F6E7CE-873B-44A7-838C-6BD07DE8CB22}" dt="2023-05-02T23:27:55.005" v="1248" actId="26606"/>
          <ac:spMkLst>
            <pc:docMk/>
            <pc:sldMk cId="337583881" sldId="397"/>
            <ac:spMk id="2" creationId="{D0351D91-BA3E-1CEC-91E0-3103241A5CCF}"/>
          </ac:spMkLst>
        </pc:spChg>
        <pc:spChg chg="del">
          <ac:chgData name="metaranha@gmail.com" userId="5a1598ef78992c55" providerId="LiveId" clId="{56F6E7CE-873B-44A7-838C-6BD07DE8CB22}" dt="2023-05-02T23:27:46.542" v="1245" actId="700"/>
          <ac:spMkLst>
            <pc:docMk/>
            <pc:sldMk cId="337583881" sldId="397"/>
            <ac:spMk id="3" creationId="{E70481B5-BA40-2A51-1F8D-71F39C04C409}"/>
          </ac:spMkLst>
        </pc:spChg>
        <pc:spChg chg="add del">
          <ac:chgData name="metaranha@gmail.com" userId="5a1598ef78992c55" providerId="LiveId" clId="{56F6E7CE-873B-44A7-838C-6BD07DE8CB22}" dt="2023-05-02T23:27:54.976" v="1247" actId="26606"/>
          <ac:spMkLst>
            <pc:docMk/>
            <pc:sldMk cId="337583881" sldId="397"/>
            <ac:spMk id="7" creationId="{6343C326-A55B-48C9-AC97-417D5349B1A5}"/>
          </ac:spMkLst>
        </pc:spChg>
        <pc:spChg chg="add">
          <ac:chgData name="metaranha@gmail.com" userId="5a1598ef78992c55" providerId="LiveId" clId="{56F6E7CE-873B-44A7-838C-6BD07DE8CB22}" dt="2023-05-02T23:27:55.005" v="1248" actId="26606"/>
          <ac:spMkLst>
            <pc:docMk/>
            <pc:sldMk cId="337583881" sldId="397"/>
            <ac:spMk id="8" creationId="{6E1232CA-F1A1-4361-A49F-8EAA874C9F94}"/>
          </ac:spMkLst>
        </pc:spChg>
        <pc:spChg chg="add del">
          <ac:chgData name="metaranha@gmail.com" userId="5a1598ef78992c55" providerId="LiveId" clId="{56F6E7CE-873B-44A7-838C-6BD07DE8CB22}" dt="2023-05-02T23:27:54.976" v="1247" actId="26606"/>
          <ac:spMkLst>
            <pc:docMk/>
            <pc:sldMk cId="337583881" sldId="397"/>
            <ac:spMk id="9" creationId="{CB972422-B794-4FA8-BCC6-BAF6938A1B53}"/>
          </ac:spMkLst>
        </pc:spChg>
        <pc:spChg chg="add">
          <ac:chgData name="metaranha@gmail.com" userId="5a1598ef78992c55" providerId="LiveId" clId="{56F6E7CE-873B-44A7-838C-6BD07DE8CB22}" dt="2023-05-02T23:27:55.005" v="1248" actId="26606"/>
          <ac:spMkLst>
            <pc:docMk/>
            <pc:sldMk cId="337583881" sldId="397"/>
            <ac:spMk id="10" creationId="{CFEDD90E-756D-4F1F-9543-2D8450E5C06D}"/>
          </ac:spMkLst>
        </pc:spChg>
        <pc:spChg chg="add del">
          <ac:chgData name="metaranha@gmail.com" userId="5a1598ef78992c55" providerId="LiveId" clId="{56F6E7CE-873B-44A7-838C-6BD07DE8CB22}" dt="2023-05-02T23:27:54.976" v="1247" actId="26606"/>
          <ac:spMkLst>
            <pc:docMk/>
            <pc:sldMk cId="337583881" sldId="397"/>
            <ac:spMk id="11" creationId="{89DE9E2B-5611-49C8-862E-AD4D43A8AA6D}"/>
          </ac:spMkLst>
        </pc:spChg>
        <pc:spChg chg="add del">
          <ac:chgData name="metaranha@gmail.com" userId="5a1598ef78992c55" providerId="LiveId" clId="{56F6E7CE-873B-44A7-838C-6BD07DE8CB22}" dt="2023-05-02T23:27:54.976" v="1247" actId="26606"/>
          <ac:spMkLst>
            <pc:docMk/>
            <pc:sldMk cId="337583881" sldId="397"/>
            <ac:spMk id="15" creationId="{519C7155-1644-4C60-B0B5-32B1800D6044}"/>
          </ac:spMkLst>
        </pc:spChg>
        <pc:picChg chg="add">
          <ac:chgData name="metaranha@gmail.com" userId="5a1598ef78992c55" providerId="LiveId" clId="{56F6E7CE-873B-44A7-838C-6BD07DE8CB22}" dt="2023-05-02T23:27:55.005" v="1248" actId="26606"/>
          <ac:picMkLst>
            <pc:docMk/>
            <pc:sldMk cId="337583881" sldId="397"/>
            <ac:picMk id="4" creationId="{38C55DBE-B262-F16B-B0AB-407EE75D16D5}"/>
          </ac:picMkLst>
        </pc:picChg>
        <pc:cxnChg chg="add del">
          <ac:chgData name="metaranha@gmail.com" userId="5a1598ef78992c55" providerId="LiveId" clId="{56F6E7CE-873B-44A7-838C-6BD07DE8CB22}" dt="2023-05-02T23:27:54.976" v="1247" actId="26606"/>
          <ac:cxnSpMkLst>
            <pc:docMk/>
            <pc:sldMk cId="337583881" sldId="397"/>
            <ac:cxnSpMk id="13" creationId="{5296EC4F-8732-481B-94CB-C98E4EF297FF}"/>
          </ac:cxnSpMkLst>
        </pc:cxnChg>
      </pc:sldChg>
      <pc:sldChg chg="addSp modSp new mod modClrScheme chgLayout">
        <pc:chgData name="metaranha@gmail.com" userId="5a1598ef78992c55" providerId="LiveId" clId="{56F6E7CE-873B-44A7-838C-6BD07DE8CB22}" dt="2023-05-02T23:30:24.276" v="1630" actId="20577"/>
        <pc:sldMkLst>
          <pc:docMk/>
          <pc:sldMk cId="1204198104" sldId="398"/>
        </pc:sldMkLst>
        <pc:spChg chg="mod ord">
          <ac:chgData name="metaranha@gmail.com" userId="5a1598ef78992c55" providerId="LiveId" clId="{56F6E7CE-873B-44A7-838C-6BD07DE8CB22}" dt="2023-05-02T23:28:40.685" v="1419" actId="700"/>
          <ac:spMkLst>
            <pc:docMk/>
            <pc:sldMk cId="1204198104" sldId="398"/>
            <ac:spMk id="2" creationId="{1D0E5961-4CFF-392C-F569-1C7B879AD263}"/>
          </ac:spMkLst>
        </pc:spChg>
        <pc:spChg chg="add mod ord">
          <ac:chgData name="metaranha@gmail.com" userId="5a1598ef78992c55" providerId="LiveId" clId="{56F6E7CE-873B-44A7-838C-6BD07DE8CB22}" dt="2023-05-02T23:30:24.276" v="1630" actId="20577"/>
          <ac:spMkLst>
            <pc:docMk/>
            <pc:sldMk cId="1204198104" sldId="398"/>
            <ac:spMk id="3" creationId="{818F6EE8-A732-BFD7-DADF-9D2E3D285B34}"/>
          </ac:spMkLst>
        </pc:spChg>
      </pc:sldChg>
      <pc:sldChg chg="addSp delSp modSp new mod setBg setClrOvrMap">
        <pc:chgData name="metaranha@gmail.com" userId="5a1598ef78992c55" providerId="LiveId" clId="{56F6E7CE-873B-44A7-838C-6BD07DE8CB22}" dt="2023-05-02T23:31:17.244" v="1647" actId="26606"/>
        <pc:sldMkLst>
          <pc:docMk/>
          <pc:sldMk cId="3674673684" sldId="399"/>
        </pc:sldMkLst>
        <pc:spChg chg="mod">
          <ac:chgData name="metaranha@gmail.com" userId="5a1598ef78992c55" providerId="LiveId" clId="{56F6E7CE-873B-44A7-838C-6BD07DE8CB22}" dt="2023-05-02T23:31:17.244" v="1647" actId="26606"/>
          <ac:spMkLst>
            <pc:docMk/>
            <pc:sldMk cId="3674673684" sldId="399"/>
            <ac:spMk id="2" creationId="{52CDE222-615F-5453-0379-2796A32D753F}"/>
          </ac:spMkLst>
        </pc:spChg>
        <pc:spChg chg="del">
          <ac:chgData name="metaranha@gmail.com" userId="5a1598ef78992c55" providerId="LiveId" clId="{56F6E7CE-873B-44A7-838C-6BD07DE8CB22}" dt="2023-05-02T23:31:17.244" v="1647" actId="26606"/>
          <ac:spMkLst>
            <pc:docMk/>
            <pc:sldMk cId="3674673684" sldId="399"/>
            <ac:spMk id="3" creationId="{EFB3A0F8-51C0-8372-3C2C-A70CA5378635}"/>
          </ac:spMkLst>
        </pc:spChg>
        <pc:spChg chg="add">
          <ac:chgData name="metaranha@gmail.com" userId="5a1598ef78992c55" providerId="LiveId" clId="{56F6E7CE-873B-44A7-838C-6BD07DE8CB22}" dt="2023-05-02T23:31:17.244" v="1647" actId="26606"/>
          <ac:spMkLst>
            <pc:docMk/>
            <pc:sldMk cId="3674673684" sldId="399"/>
            <ac:spMk id="10" creationId="{D4FD20FA-D55B-4631-9BA9-9D270AFB692A}"/>
          </ac:spMkLst>
        </pc:spChg>
        <pc:spChg chg="add">
          <ac:chgData name="metaranha@gmail.com" userId="5a1598ef78992c55" providerId="LiveId" clId="{56F6E7CE-873B-44A7-838C-6BD07DE8CB22}" dt="2023-05-02T23:31:17.244" v="1647" actId="26606"/>
          <ac:spMkLst>
            <pc:docMk/>
            <pc:sldMk cId="3674673684" sldId="399"/>
            <ac:spMk id="12" creationId="{CB8FD698-C52F-4FBF-BD74-CE0DA4C3B7F9}"/>
          </ac:spMkLst>
        </pc:spChg>
        <pc:spChg chg="add">
          <ac:chgData name="metaranha@gmail.com" userId="5a1598ef78992c55" providerId="LiveId" clId="{56F6E7CE-873B-44A7-838C-6BD07DE8CB22}" dt="2023-05-02T23:31:17.244" v="1647" actId="26606"/>
          <ac:spMkLst>
            <pc:docMk/>
            <pc:sldMk cId="3674673684" sldId="399"/>
            <ac:spMk id="14" creationId="{9ACDAB4A-668D-4383-BE7C-32DD3E89F32A}"/>
          </ac:spMkLst>
        </pc:spChg>
        <pc:picChg chg="add">
          <ac:chgData name="metaranha@gmail.com" userId="5a1598ef78992c55" providerId="LiveId" clId="{56F6E7CE-873B-44A7-838C-6BD07DE8CB22}" dt="2023-05-02T23:31:17.244" v="1647" actId="26606"/>
          <ac:picMkLst>
            <pc:docMk/>
            <pc:sldMk cId="3674673684" sldId="399"/>
            <ac:picMk id="7" creationId="{EA1139D1-596A-DC6D-59C1-2E4C3F4BD5BD}"/>
          </ac:picMkLst>
        </pc:picChg>
      </pc:sldChg>
      <pc:sldChg chg="addSp delSp modSp add mod setBg modClrScheme setClrOvrMap delDesignElem chgLayout">
        <pc:chgData name="metaranha@gmail.com" userId="5a1598ef78992c55" providerId="LiveId" clId="{56F6E7CE-873B-44A7-838C-6BD07DE8CB22}" dt="2023-05-02T23:31:47.248" v="1651" actId="26606"/>
        <pc:sldMkLst>
          <pc:docMk/>
          <pc:sldMk cId="634151773" sldId="400"/>
        </pc:sldMkLst>
        <pc:spChg chg="mod ord">
          <ac:chgData name="metaranha@gmail.com" userId="5a1598ef78992c55" providerId="LiveId" clId="{56F6E7CE-873B-44A7-838C-6BD07DE8CB22}" dt="2023-05-02T23:31:47.248" v="1651" actId="26606"/>
          <ac:spMkLst>
            <pc:docMk/>
            <pc:sldMk cId="634151773" sldId="400"/>
            <ac:spMk id="2" creationId="{52CDE222-615F-5453-0379-2796A32D753F}"/>
          </ac:spMkLst>
        </pc:spChg>
        <pc:spChg chg="add">
          <ac:chgData name="metaranha@gmail.com" userId="5a1598ef78992c55" providerId="LiveId" clId="{56F6E7CE-873B-44A7-838C-6BD07DE8CB22}" dt="2023-05-02T23:31:47.248" v="1651" actId="26606"/>
          <ac:spMkLst>
            <pc:docMk/>
            <pc:sldMk cId="634151773" sldId="400"/>
            <ac:spMk id="9" creationId="{D4FD20FA-D55B-4631-9BA9-9D270AFB692A}"/>
          </ac:spMkLst>
        </pc:spChg>
        <pc:spChg chg="del">
          <ac:chgData name="metaranha@gmail.com" userId="5a1598ef78992c55" providerId="LiveId" clId="{56F6E7CE-873B-44A7-838C-6BD07DE8CB22}" dt="2023-05-02T23:31:31.338" v="1649"/>
          <ac:spMkLst>
            <pc:docMk/>
            <pc:sldMk cId="634151773" sldId="400"/>
            <ac:spMk id="10" creationId="{D4FD20FA-D55B-4631-9BA9-9D270AFB692A}"/>
          </ac:spMkLst>
        </pc:spChg>
        <pc:spChg chg="add">
          <ac:chgData name="metaranha@gmail.com" userId="5a1598ef78992c55" providerId="LiveId" clId="{56F6E7CE-873B-44A7-838C-6BD07DE8CB22}" dt="2023-05-02T23:31:47.248" v="1651" actId="26606"/>
          <ac:spMkLst>
            <pc:docMk/>
            <pc:sldMk cId="634151773" sldId="400"/>
            <ac:spMk id="11" creationId="{CB8FD698-C52F-4FBF-BD74-CE0DA4C3B7F9}"/>
          </ac:spMkLst>
        </pc:spChg>
        <pc:spChg chg="del">
          <ac:chgData name="metaranha@gmail.com" userId="5a1598ef78992c55" providerId="LiveId" clId="{56F6E7CE-873B-44A7-838C-6BD07DE8CB22}" dt="2023-05-02T23:31:31.338" v="1649"/>
          <ac:spMkLst>
            <pc:docMk/>
            <pc:sldMk cId="634151773" sldId="400"/>
            <ac:spMk id="12" creationId="{CB8FD698-C52F-4FBF-BD74-CE0DA4C3B7F9}"/>
          </ac:spMkLst>
        </pc:spChg>
        <pc:spChg chg="del">
          <ac:chgData name="metaranha@gmail.com" userId="5a1598ef78992c55" providerId="LiveId" clId="{56F6E7CE-873B-44A7-838C-6BD07DE8CB22}" dt="2023-05-02T23:31:31.338" v="1649"/>
          <ac:spMkLst>
            <pc:docMk/>
            <pc:sldMk cId="634151773" sldId="400"/>
            <ac:spMk id="14" creationId="{9ACDAB4A-668D-4383-BE7C-32DD3E89F32A}"/>
          </ac:spMkLst>
        </pc:spChg>
        <pc:spChg chg="add">
          <ac:chgData name="metaranha@gmail.com" userId="5a1598ef78992c55" providerId="LiveId" clId="{56F6E7CE-873B-44A7-838C-6BD07DE8CB22}" dt="2023-05-02T23:31:47.248" v="1651" actId="26606"/>
          <ac:spMkLst>
            <pc:docMk/>
            <pc:sldMk cId="634151773" sldId="400"/>
            <ac:spMk id="16" creationId="{9ACDAB4A-668D-4383-BE7C-32DD3E89F32A}"/>
          </ac:spMkLst>
        </pc:sp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295396A4-E452-495D-850A-AF01DEB0A532}"/>
    <pc:docChg chg="delSld modSld sldOrd">
      <pc:chgData name="Emily Crose" userId="5a1598ef78992c55" providerId="LiveId" clId="{295396A4-E452-495D-850A-AF01DEB0A532}" dt="2023-06-14T14:56:12.080" v="27"/>
      <pc:docMkLst>
        <pc:docMk/>
      </pc:docMkLst>
      <pc:sldChg chg="modSp mod">
        <pc:chgData name="Emily Crose" userId="5a1598ef78992c55" providerId="LiveId" clId="{295396A4-E452-495D-850A-AF01DEB0A532}" dt="2023-06-14T14:53:10.544" v="25" actId="20577"/>
        <pc:sldMkLst>
          <pc:docMk/>
          <pc:sldMk cId="3300517546" sldId="275"/>
        </pc:sldMkLst>
        <pc:spChg chg="mod">
          <ac:chgData name="Emily Crose" userId="5a1598ef78992c55" providerId="LiveId" clId="{295396A4-E452-495D-850A-AF01DEB0A532}" dt="2023-06-14T14:53:10.544" v="25" actId="20577"/>
          <ac:spMkLst>
            <pc:docMk/>
            <pc:sldMk cId="3300517546" sldId="275"/>
            <ac:spMk id="2" creationId="{1325A63D-9015-F666-B15A-F5E3B102B45E}"/>
          </ac:spMkLst>
        </pc:spChg>
      </pc:sldChg>
      <pc:sldChg chg="del">
        <pc:chgData name="Emily Crose" userId="5a1598ef78992c55" providerId="LiveId" clId="{295396A4-E452-495D-850A-AF01DEB0A532}" dt="2023-06-14T14:53:02.483" v="3" actId="47"/>
        <pc:sldMkLst>
          <pc:docMk/>
          <pc:sldMk cId="3104054636" sldId="276"/>
        </pc:sldMkLst>
      </pc:sldChg>
      <pc:sldChg chg="modSp mod">
        <pc:chgData name="Emily Crose" userId="5a1598ef78992c55" providerId="LiveId" clId="{295396A4-E452-495D-850A-AF01DEB0A532}" dt="2023-06-14T14:48:22.190" v="2" actId="20577"/>
        <pc:sldMkLst>
          <pc:docMk/>
          <pc:sldMk cId="394438394" sldId="384"/>
        </pc:sldMkLst>
        <pc:spChg chg="mod">
          <ac:chgData name="Emily Crose" userId="5a1598ef78992c55" providerId="LiveId" clId="{295396A4-E452-495D-850A-AF01DEB0A532}" dt="2023-06-14T14:48:22.190" v="2" actId="20577"/>
          <ac:spMkLst>
            <pc:docMk/>
            <pc:sldMk cId="394438394" sldId="384"/>
            <ac:spMk id="3" creationId="{97C10C17-0315-7C5A-8F22-A8FC52A0B7A0}"/>
          </ac:spMkLst>
        </pc:spChg>
      </pc:sldChg>
      <pc:sldChg chg="ord">
        <pc:chgData name="Emily Crose" userId="5a1598ef78992c55" providerId="LiveId" clId="{295396A4-E452-495D-850A-AF01DEB0A532}" dt="2023-06-14T14:56:12.080" v="27"/>
        <pc:sldMkLst>
          <pc:docMk/>
          <pc:sldMk cId="3674673684" sldId="399"/>
        </pc:sldMkLst>
      </pc:sldChg>
    </pc:docChg>
  </pc:docChgLst>
  <pc:docChgLst>
    <pc:chgData name="Emily Crose" userId="5a1598ef78992c55" providerId="LiveId" clId="{8FEB6921-27E7-4B7E-80FF-9139DB2CE650}"/>
    <pc:docChg chg="modSld">
      <pc:chgData name="Emily Crose" userId="5a1598ef78992c55" providerId="LiveId" clId="{8FEB6921-27E7-4B7E-80FF-9139DB2CE650}" dt="2023-08-20T19:05:11.065" v="11" actId="12"/>
      <pc:docMkLst>
        <pc:docMk/>
      </pc:docMkLst>
      <pc:sldChg chg="modSp mod">
        <pc:chgData name="Emily Crose" userId="5a1598ef78992c55" providerId="LiveId" clId="{8FEB6921-27E7-4B7E-80FF-9139DB2CE650}" dt="2023-08-20T19:05:11.065" v="11" actId="12"/>
        <pc:sldMkLst>
          <pc:docMk/>
          <pc:sldMk cId="1938681844" sldId="256"/>
        </pc:sldMkLst>
        <pc:spChg chg="mod">
          <ac:chgData name="Emily Crose" userId="5a1598ef78992c55" providerId="LiveId" clId="{8FEB6921-27E7-4B7E-80FF-9139DB2CE650}" dt="2023-08-20T19:05:05.046" v="10" actId="20577"/>
          <ac:spMkLst>
            <pc:docMk/>
            <pc:sldMk cId="1938681844" sldId="256"/>
            <ac:spMk id="2" creationId="{E84EBFFF-D976-C46F-C884-33E6C3D3D040}"/>
          </ac:spMkLst>
        </pc:spChg>
        <pc:spChg chg="mod">
          <ac:chgData name="Emily Crose" userId="5a1598ef78992c55" providerId="LiveId" clId="{8FEB6921-27E7-4B7E-80FF-9139DB2CE650}" dt="2023-08-20T19:05:11.065" v="11" actId="12"/>
          <ac:spMkLst>
            <pc:docMk/>
            <pc:sldMk cId="1938681844" sldId="256"/>
            <ac:spMk id="3" creationId="{AF3ACA5B-2163-AEC4-7BB9-C0423A72604D}"/>
          </ac:spMkLst>
        </pc:sp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08EA2774-8C79-4875-A7CC-9E8B99DCE933}"/>
    <pc:docChg chg="undo custSel addSld modSld sldOrd">
      <pc:chgData name="Emily Crose" userId="5a1598ef78992c55" providerId="LiveId" clId="{08EA2774-8C79-4875-A7CC-9E8B99DCE933}" dt="2023-09-05T15:17:16.039" v="1761" actId="20577"/>
      <pc:docMkLst>
        <pc:docMk/>
      </pc:docMkLst>
      <pc:sldChg chg="modSp mod">
        <pc:chgData name="Emily Crose" userId="5a1598ef78992c55" providerId="LiveId" clId="{08EA2774-8C79-4875-A7CC-9E8B99DCE933}" dt="2023-09-05T14:27:27.441" v="7" actId="403"/>
        <pc:sldMkLst>
          <pc:docMk/>
          <pc:sldMk cId="1938681844" sldId="256"/>
        </pc:sldMkLst>
        <pc:spChg chg="mod">
          <ac:chgData name="Emily Crose" userId="5a1598ef78992c55" providerId="LiveId" clId="{08EA2774-8C79-4875-A7CC-9E8B99DCE933}" dt="2023-09-05T14:27:27.441" v="7" actId="403"/>
          <ac:spMkLst>
            <pc:docMk/>
            <pc:sldMk cId="1938681844" sldId="256"/>
            <ac:spMk id="2" creationId="{E84EBFFF-D976-C46F-C884-33E6C3D3D040}"/>
          </ac:spMkLst>
        </pc:spChg>
      </pc:sldChg>
      <pc:sldChg chg="modSp">
        <pc:chgData name="Emily Crose" userId="5a1598ef78992c55" providerId="LiveId" clId="{08EA2774-8C79-4875-A7CC-9E8B99DCE933}" dt="2023-09-05T14:27:45.256" v="23" actId="20577"/>
        <pc:sldMkLst>
          <pc:docMk/>
          <pc:sldMk cId="3519171936" sldId="278"/>
        </pc:sldMkLst>
        <pc:spChg chg="mod">
          <ac:chgData name="Emily Crose" userId="5a1598ef78992c55" providerId="LiveId" clId="{08EA2774-8C79-4875-A7CC-9E8B99DCE933}" dt="2023-09-05T14:27:45.256" v="23" actId="20577"/>
          <ac:spMkLst>
            <pc:docMk/>
            <pc:sldMk cId="3519171936" sldId="278"/>
            <ac:spMk id="4" creationId="{8128039C-0EE4-9C77-38DE-69A5998C5EFF}"/>
          </ac:spMkLst>
        </pc:spChg>
      </pc:sldChg>
      <pc:sldChg chg="modSp">
        <pc:chgData name="Emily Crose" userId="5a1598ef78992c55" providerId="LiveId" clId="{08EA2774-8C79-4875-A7CC-9E8B99DCE933}" dt="2023-09-05T14:27:39.641" v="15" actId="20577"/>
        <pc:sldMkLst>
          <pc:docMk/>
          <pc:sldMk cId="51780103" sldId="298"/>
        </pc:sldMkLst>
        <pc:spChg chg="mod">
          <ac:chgData name="Emily Crose" userId="5a1598ef78992c55" providerId="LiveId" clId="{08EA2774-8C79-4875-A7CC-9E8B99DCE933}" dt="2023-09-05T14:27:39.641" v="15" actId="20577"/>
          <ac:spMkLst>
            <pc:docMk/>
            <pc:sldMk cId="51780103" sldId="298"/>
            <ac:spMk id="4" creationId="{DB70F10A-4AE0-900A-BDD6-828E86756083}"/>
          </ac:spMkLst>
        </pc:spChg>
      </pc:sldChg>
      <pc:sldChg chg="modSp mod">
        <pc:chgData name="Emily Crose" userId="5a1598ef78992c55" providerId="LiveId" clId="{08EA2774-8C79-4875-A7CC-9E8B99DCE933}" dt="2023-09-05T14:29:29.230" v="179" actId="20577"/>
        <pc:sldMkLst>
          <pc:docMk/>
          <pc:sldMk cId="3485029189" sldId="326"/>
        </pc:sldMkLst>
        <pc:spChg chg="mod">
          <ac:chgData name="Emily Crose" userId="5a1598ef78992c55" providerId="LiveId" clId="{08EA2774-8C79-4875-A7CC-9E8B99DCE933}" dt="2023-09-05T14:29:29.230" v="179" actId="20577"/>
          <ac:spMkLst>
            <pc:docMk/>
            <pc:sldMk cId="3485029189" sldId="326"/>
            <ac:spMk id="22" creationId="{A47D99BC-118A-3AC9-6F71-B77D8A23F09C}"/>
          </ac:spMkLst>
        </pc:spChg>
      </pc:sldChg>
      <pc:sldChg chg="modSp mod">
        <pc:chgData name="Emily Crose" userId="5a1598ef78992c55" providerId="LiveId" clId="{08EA2774-8C79-4875-A7CC-9E8B99DCE933}" dt="2023-09-05T14:28:46.826" v="43" actId="33524"/>
        <pc:sldMkLst>
          <pc:docMk/>
          <pc:sldMk cId="2532339812" sldId="359"/>
        </pc:sldMkLst>
        <pc:spChg chg="mod">
          <ac:chgData name="Emily Crose" userId="5a1598ef78992c55" providerId="LiveId" clId="{08EA2774-8C79-4875-A7CC-9E8B99DCE933}" dt="2023-09-05T14:28:46.826" v="43" actId="33524"/>
          <ac:spMkLst>
            <pc:docMk/>
            <pc:sldMk cId="2532339812" sldId="359"/>
            <ac:spMk id="3" creationId="{97678B4C-88DE-B2F6-0DCB-BF4217B2550A}"/>
          </ac:spMkLst>
        </pc:spChg>
      </pc:sldChg>
      <pc:sldChg chg="modNotesTx">
        <pc:chgData name="Emily Crose" userId="5a1598ef78992c55" providerId="LiveId" clId="{08EA2774-8C79-4875-A7CC-9E8B99DCE933}" dt="2023-09-05T15:10:05.511" v="692" actId="20577"/>
        <pc:sldMkLst>
          <pc:docMk/>
          <pc:sldMk cId="4131368081" sldId="365"/>
        </pc:sldMkLst>
      </pc:sldChg>
      <pc:sldChg chg="ord">
        <pc:chgData name="Emily Crose" userId="5a1598ef78992c55" providerId="LiveId" clId="{08EA2774-8C79-4875-A7CC-9E8B99DCE933}" dt="2023-09-05T15:09:32.950" v="651"/>
        <pc:sldMkLst>
          <pc:docMk/>
          <pc:sldMk cId="2804026723" sldId="370"/>
        </pc:sldMkLst>
      </pc:sldChg>
      <pc:sldChg chg="modNotesTx">
        <pc:chgData name="Emily Crose" userId="5a1598ef78992c55" providerId="LiveId" clId="{08EA2774-8C79-4875-A7CC-9E8B99DCE933}" dt="2023-09-05T15:11:08.607" v="798" actId="20577"/>
        <pc:sldMkLst>
          <pc:docMk/>
          <pc:sldMk cId="196694901" sldId="377"/>
        </pc:sldMkLst>
      </pc:sldChg>
      <pc:sldChg chg="modSp mod">
        <pc:chgData name="Emily Crose" userId="5a1598ef78992c55" providerId="LiveId" clId="{08EA2774-8C79-4875-A7CC-9E8B99DCE933}" dt="2023-09-05T14:28:18.980" v="42" actId="20577"/>
        <pc:sldMkLst>
          <pc:docMk/>
          <pc:sldMk cId="3760731315" sldId="383"/>
        </pc:sldMkLst>
        <pc:spChg chg="mod">
          <ac:chgData name="Emily Crose" userId="5a1598ef78992c55" providerId="LiveId" clId="{08EA2774-8C79-4875-A7CC-9E8B99DCE933}" dt="2023-09-05T14:28:18.980" v="42" actId="20577"/>
          <ac:spMkLst>
            <pc:docMk/>
            <pc:sldMk cId="3760731315" sldId="383"/>
            <ac:spMk id="3" creationId="{4EC1DDF7-5346-D0F9-7D92-1142739B11C2}"/>
          </ac:spMkLst>
        </pc:spChg>
      </pc:sldChg>
      <pc:sldChg chg="addSp delSp modSp add mod setBg delDesignElem modNotesTx">
        <pc:chgData name="Emily Crose" userId="5a1598ef78992c55" providerId="LiveId" clId="{08EA2774-8C79-4875-A7CC-9E8B99DCE933}" dt="2023-09-05T15:07:31.497" v="649" actId="20577"/>
        <pc:sldMkLst>
          <pc:docMk/>
          <pc:sldMk cId="3357413767" sldId="413"/>
        </pc:sldMkLst>
        <pc:spChg chg="mod">
          <ac:chgData name="Emily Crose" userId="5a1598ef78992c55" providerId="LiveId" clId="{08EA2774-8C79-4875-A7CC-9E8B99DCE933}" dt="2023-09-05T14:44:02.275" v="201" actId="26606"/>
          <ac:spMkLst>
            <pc:docMk/>
            <pc:sldMk cId="3357413767" sldId="413"/>
            <ac:spMk id="2" creationId="{F15AC03D-5FC9-DD7C-84D6-D7DB7C719D5C}"/>
          </ac:spMkLst>
        </pc:spChg>
        <pc:spChg chg="mod ord">
          <ac:chgData name="Emily Crose" userId="5a1598ef78992c55" providerId="LiveId" clId="{08EA2774-8C79-4875-A7CC-9E8B99DCE933}" dt="2023-09-05T15:07:31.497" v="649" actId="20577"/>
          <ac:spMkLst>
            <pc:docMk/>
            <pc:sldMk cId="3357413767" sldId="413"/>
            <ac:spMk id="3" creationId="{A182786C-A8A7-0B75-5312-5ABE019097FA}"/>
          </ac:spMkLst>
        </pc:spChg>
        <pc:spChg chg="add">
          <ac:chgData name="Emily Crose" userId="5a1598ef78992c55" providerId="LiveId" clId="{08EA2774-8C79-4875-A7CC-9E8B99DCE933}" dt="2023-09-05T14:44:02.275" v="201" actId="26606"/>
          <ac:spMkLst>
            <pc:docMk/>
            <pc:sldMk cId="3357413767" sldId="413"/>
            <ac:spMk id="10" creationId="{2429AB8E-FD23-4C55-A537-D73BC9593244}"/>
          </ac:spMkLst>
        </pc:spChg>
        <pc:spChg chg="del">
          <ac:chgData name="Emily Crose" userId="5a1598ef78992c55" providerId="LiveId" clId="{08EA2774-8C79-4875-A7CC-9E8B99DCE933}" dt="2023-09-05T14:33:40.784" v="181"/>
          <ac:spMkLst>
            <pc:docMk/>
            <pc:sldMk cId="3357413767" sldId="413"/>
            <ac:spMk id="11" creationId="{9792BD17-FF40-4EE5-AC8E-7AE823BAE9D4}"/>
          </ac:spMkLst>
        </pc:spChg>
        <pc:spChg chg="add">
          <ac:chgData name="Emily Crose" userId="5a1598ef78992c55" providerId="LiveId" clId="{08EA2774-8C79-4875-A7CC-9E8B99DCE933}" dt="2023-09-05T14:44:02.275" v="201" actId="26606"/>
          <ac:spMkLst>
            <pc:docMk/>
            <pc:sldMk cId="3357413767" sldId="413"/>
            <ac:spMk id="12" creationId="{564DF054-CB78-4AEE-8DE2-CAC0135D0942}"/>
          </ac:spMkLst>
        </pc:spChg>
        <pc:picChg chg="add mod">
          <ac:chgData name="Emily Crose" userId="5a1598ef78992c55" providerId="LiveId" clId="{08EA2774-8C79-4875-A7CC-9E8B99DCE933}" dt="2023-09-05T14:44:02.275" v="201" actId="26606"/>
          <ac:picMkLst>
            <pc:docMk/>
            <pc:sldMk cId="3357413767" sldId="413"/>
            <ac:picMk id="5" creationId="{125240B4-EAAE-EC10-242E-BD806CAE1F9E}"/>
          </ac:picMkLst>
        </pc:picChg>
        <pc:picChg chg="del">
          <ac:chgData name="Emily Crose" userId="5a1598ef78992c55" providerId="LiveId" clId="{08EA2774-8C79-4875-A7CC-9E8B99DCE933}" dt="2023-09-05T14:43:32.339" v="197" actId="478"/>
          <ac:picMkLst>
            <pc:docMk/>
            <pc:sldMk cId="3357413767" sldId="413"/>
            <ac:picMk id="6" creationId="{822BFE95-67C7-FF4D-D828-8632219807ED}"/>
          </ac:picMkLst>
        </pc:picChg>
      </pc:sldChg>
      <pc:sldChg chg="addSp delSp modSp new mod setBg modClrScheme chgLayout modNotesTx">
        <pc:chgData name="Emily Crose" userId="5a1598ef78992c55" providerId="LiveId" clId="{08EA2774-8C79-4875-A7CC-9E8B99DCE933}" dt="2023-09-05T15:17:16.039" v="1761" actId="20577"/>
        <pc:sldMkLst>
          <pc:docMk/>
          <pc:sldMk cId="3083260057" sldId="414"/>
        </pc:sldMkLst>
        <pc:spChg chg="mod ord">
          <ac:chgData name="Emily Crose" userId="5a1598ef78992c55" providerId="LiveId" clId="{08EA2774-8C79-4875-A7CC-9E8B99DCE933}" dt="2023-09-05T15:11:56.333" v="832" actId="26606"/>
          <ac:spMkLst>
            <pc:docMk/>
            <pc:sldMk cId="3083260057" sldId="414"/>
            <ac:spMk id="2" creationId="{A1229127-5D1E-BB04-CE45-C427734D9675}"/>
          </ac:spMkLst>
        </pc:spChg>
        <pc:spChg chg="del">
          <ac:chgData name="Emily Crose" userId="5a1598ef78992c55" providerId="LiveId" clId="{08EA2774-8C79-4875-A7CC-9E8B99DCE933}" dt="2023-09-05T15:11:49.290" v="831" actId="700"/>
          <ac:spMkLst>
            <pc:docMk/>
            <pc:sldMk cId="3083260057" sldId="414"/>
            <ac:spMk id="3" creationId="{197BD4A9-C192-07F7-1D5F-9872DF0DF7D2}"/>
          </ac:spMkLst>
        </pc:spChg>
        <pc:spChg chg="add">
          <ac:chgData name="Emily Crose" userId="5a1598ef78992c55" providerId="LiveId" clId="{08EA2774-8C79-4875-A7CC-9E8B99DCE933}" dt="2023-09-05T15:11:56.333" v="832" actId="26606"/>
          <ac:spMkLst>
            <pc:docMk/>
            <pc:sldMk cId="3083260057" sldId="414"/>
            <ac:spMk id="9" creationId="{D4FD20FA-D55B-4631-9BA9-9D270AFB692A}"/>
          </ac:spMkLst>
        </pc:spChg>
        <pc:spChg chg="add">
          <ac:chgData name="Emily Crose" userId="5a1598ef78992c55" providerId="LiveId" clId="{08EA2774-8C79-4875-A7CC-9E8B99DCE933}" dt="2023-09-05T15:11:56.333" v="832" actId="26606"/>
          <ac:spMkLst>
            <pc:docMk/>
            <pc:sldMk cId="3083260057" sldId="414"/>
            <ac:spMk id="11" creationId="{497CC5E5-8BD5-4C2A-AB2D-2BADB38D75D6}"/>
          </ac:spMkLst>
        </pc:spChg>
        <pc:spChg chg="add">
          <ac:chgData name="Emily Crose" userId="5a1598ef78992c55" providerId="LiveId" clId="{08EA2774-8C79-4875-A7CC-9E8B99DCE933}" dt="2023-09-05T15:11:56.333" v="832" actId="26606"/>
          <ac:spMkLst>
            <pc:docMk/>
            <pc:sldMk cId="3083260057" sldId="414"/>
            <ac:spMk id="13" creationId="{5519AB9A-7903-44D7-A07F-8C461C797CE1}"/>
          </ac:spMkLst>
        </pc:spChg>
        <pc:picChg chg="add">
          <ac:chgData name="Emily Crose" userId="5a1598ef78992c55" providerId="LiveId" clId="{08EA2774-8C79-4875-A7CC-9E8B99DCE933}" dt="2023-09-05T15:11:56.333" v="832" actId="26606"/>
          <ac:picMkLst>
            <pc:docMk/>
            <pc:sldMk cId="3083260057" sldId="414"/>
            <ac:picMk id="6" creationId="{076C1D1C-D5BD-7913-697E-CEDD244CB2EC}"/>
          </ac:picMkLst>
        </pc:picChg>
      </pc:sldChg>
    </pc:docChg>
  </pc:docChgLst>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34799ED5-1AAA-46FD-A9BB-A7DD01D1CEEE}"/>
    <pc:docChg chg="delSld">
      <pc:chgData name="Emily Crose" userId="5a1598ef78992c55" providerId="LiveId" clId="{34799ED5-1AAA-46FD-A9BB-A7DD01D1CEEE}" dt="2023-05-24T12:31:40.449" v="0" actId="2696"/>
      <pc:docMkLst>
        <pc:docMk/>
      </pc:docMkLst>
      <pc:sldChg chg="del">
        <pc:chgData name="Emily Crose" userId="5a1598ef78992c55" providerId="LiveId" clId="{34799ED5-1AAA-46FD-A9BB-A7DD01D1CEEE}" dt="2023-05-24T12:31:40.449" v="0" actId="2696"/>
        <pc:sldMkLst>
          <pc:docMk/>
          <pc:sldMk cId="2513378729" sldId="371"/>
        </pc:sldMkLst>
      </pc:sldChg>
      <pc:sldChg chg="del">
        <pc:chgData name="Emily Crose" userId="5a1598ef78992c55" providerId="LiveId" clId="{34799ED5-1AAA-46FD-A9BB-A7DD01D1CEEE}" dt="2023-05-24T12:31:40.449" v="0" actId="2696"/>
        <pc:sldMkLst>
          <pc:docMk/>
          <pc:sldMk cId="1741874355" sldId="372"/>
        </pc:sldMkLst>
      </pc:sldChg>
      <pc:sldChg chg="del">
        <pc:chgData name="Emily Crose" userId="5a1598ef78992c55" providerId="LiveId" clId="{34799ED5-1AAA-46FD-A9BB-A7DD01D1CEEE}" dt="2023-05-24T12:31:40.449" v="0" actId="2696"/>
        <pc:sldMkLst>
          <pc:docMk/>
          <pc:sldMk cId="2153058443" sldId="373"/>
        </pc:sldMkLst>
      </pc:sldChg>
      <pc:sldChg chg="del">
        <pc:chgData name="Emily Crose" userId="5a1598ef78992c55" providerId="LiveId" clId="{34799ED5-1AAA-46FD-A9BB-A7DD01D1CEEE}" dt="2023-05-24T12:31:40.449" v="0" actId="2696"/>
        <pc:sldMkLst>
          <pc:docMk/>
          <pc:sldMk cId="3947363893" sldId="374"/>
        </pc:sldMkLst>
      </pc:sldChg>
      <pc:sldChg chg="del">
        <pc:chgData name="Emily Crose" userId="5a1598ef78992c55" providerId="LiveId" clId="{34799ED5-1AAA-46FD-A9BB-A7DD01D1CEEE}" dt="2023-05-24T12:31:40.449" v="0" actId="2696"/>
        <pc:sldMkLst>
          <pc:docMk/>
          <pc:sldMk cId="3528996642" sldId="375"/>
        </pc:sldMkLst>
      </pc:sldChg>
      <pc:sldChg chg="del">
        <pc:chgData name="Emily Crose" userId="5a1598ef78992c55" providerId="LiveId" clId="{34799ED5-1AAA-46FD-A9BB-A7DD01D1CEEE}" dt="2023-05-24T12:31:40.449" v="0" actId="2696"/>
        <pc:sldMkLst>
          <pc:docMk/>
          <pc:sldMk cId="2772880243" sldId="385"/>
        </pc:sldMkLst>
      </pc:sldChg>
      <pc:sldChg chg="del">
        <pc:chgData name="Emily Crose" userId="5a1598ef78992c55" providerId="LiveId" clId="{34799ED5-1AAA-46FD-A9BB-A7DD01D1CEEE}" dt="2023-05-24T12:31:40.449" v="0" actId="2696"/>
        <pc:sldMkLst>
          <pc:docMk/>
          <pc:sldMk cId="3062652810" sldId="386"/>
        </pc:sldMkLst>
      </pc:sldChg>
      <pc:sldChg chg="del">
        <pc:chgData name="Emily Crose" userId="5a1598ef78992c55" providerId="LiveId" clId="{34799ED5-1AAA-46FD-A9BB-A7DD01D1CEEE}" dt="2023-05-24T12:31:40.449" v="0" actId="2696"/>
        <pc:sldMkLst>
          <pc:docMk/>
          <pc:sldMk cId="4073523580" sldId="387"/>
        </pc:sldMkLst>
      </pc:sldChg>
      <pc:sldChg chg="del">
        <pc:chgData name="Emily Crose" userId="5a1598ef78992c55" providerId="LiveId" clId="{34799ED5-1AAA-46FD-A9BB-A7DD01D1CEEE}" dt="2023-05-24T12:31:40.449" v="0" actId="2696"/>
        <pc:sldMkLst>
          <pc:docMk/>
          <pc:sldMk cId="3040268661" sldId="388"/>
        </pc:sldMkLst>
      </pc:sldChg>
      <pc:sldChg chg="del">
        <pc:chgData name="Emily Crose" userId="5a1598ef78992c55" providerId="LiveId" clId="{34799ED5-1AAA-46FD-A9BB-A7DD01D1CEEE}" dt="2023-05-24T12:31:40.449" v="0" actId="2696"/>
        <pc:sldMkLst>
          <pc:docMk/>
          <pc:sldMk cId="3003080070" sldId="389"/>
        </pc:sldMkLst>
      </pc:sldChg>
      <pc:sldChg chg="del">
        <pc:chgData name="Emily Crose" userId="5a1598ef78992c55" providerId="LiveId" clId="{34799ED5-1AAA-46FD-A9BB-A7DD01D1CEEE}" dt="2023-05-24T12:31:40.449" v="0" actId="2696"/>
        <pc:sldMkLst>
          <pc:docMk/>
          <pc:sldMk cId="265645765" sldId="394"/>
        </pc:sldMkLst>
      </pc:sldChg>
      <pc:sldChg chg="del">
        <pc:chgData name="Emily Crose" userId="5a1598ef78992c55" providerId="LiveId" clId="{34799ED5-1AAA-46FD-A9BB-A7DD01D1CEEE}" dt="2023-05-24T12:31:40.449" v="0" actId="2696"/>
        <pc:sldMkLst>
          <pc:docMk/>
          <pc:sldMk cId="976552770" sldId="395"/>
        </pc:sldMkLst>
      </pc:sldChg>
      <pc:sldChg chg="del">
        <pc:chgData name="Emily Crose" userId="5a1598ef78992c55" providerId="LiveId" clId="{34799ED5-1AAA-46FD-A9BB-A7DD01D1CEEE}" dt="2023-05-24T12:31:40.449" v="0" actId="2696"/>
        <pc:sldMkLst>
          <pc:docMk/>
          <pc:sldMk cId="3714385658" sldId="396"/>
        </pc:sldMkLst>
      </pc:sldChg>
      <pc:sldChg chg="del">
        <pc:chgData name="Emily Crose" userId="5a1598ef78992c55" providerId="LiveId" clId="{34799ED5-1AAA-46FD-A9BB-A7DD01D1CEEE}" dt="2023-05-24T12:31:40.449" v="0" actId="2696"/>
        <pc:sldMkLst>
          <pc:docMk/>
          <pc:sldMk cId="337583881" sldId="397"/>
        </pc:sldMkLst>
      </pc:sldChg>
      <pc:sldChg chg="del">
        <pc:chgData name="Emily Crose" userId="5a1598ef78992c55" providerId="LiveId" clId="{34799ED5-1AAA-46FD-A9BB-A7DD01D1CEEE}" dt="2023-05-24T12:31:40.449" v="0" actId="2696"/>
        <pc:sldMkLst>
          <pc:docMk/>
          <pc:sldMk cId="1204198104" sldId="398"/>
        </pc:sldMkLst>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A17A25A-D8B4-4D0C-880B-E946821A0CCA}"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6A9376C7-F976-4373-A882-F6931EDF29D4}">
      <dgm:prSet/>
      <dgm:spPr/>
      <dgm:t>
        <a:bodyPr/>
        <a:lstStyle/>
        <a:p>
          <a:r>
            <a:rPr lang="en-US"/>
            <a:t>Takes longer</a:t>
          </a:r>
        </a:p>
      </dgm:t>
    </dgm:pt>
    <dgm:pt modelId="{32FBB22E-09F9-4643-850B-0CA9585CC409}" type="parTrans" cxnId="{712FD994-AC9B-4A00-976C-2A96162968D4}">
      <dgm:prSet/>
      <dgm:spPr/>
      <dgm:t>
        <a:bodyPr/>
        <a:lstStyle/>
        <a:p>
          <a:endParaRPr lang="en-US"/>
        </a:p>
      </dgm:t>
    </dgm:pt>
    <dgm:pt modelId="{1BC80A41-E5A9-4674-BF6F-A260E109C958}" type="sibTrans" cxnId="{712FD994-AC9B-4A00-976C-2A96162968D4}">
      <dgm:prSet/>
      <dgm:spPr/>
      <dgm:t>
        <a:bodyPr/>
        <a:lstStyle/>
        <a:p>
          <a:endParaRPr lang="en-US"/>
        </a:p>
      </dgm:t>
    </dgm:pt>
    <dgm:pt modelId="{1D408F84-B3DF-42F7-A12D-92B8C8875FCA}">
      <dgm:prSet/>
      <dgm:spPr/>
      <dgm:t>
        <a:bodyPr/>
        <a:lstStyle/>
        <a:p>
          <a:r>
            <a:rPr lang="en-US"/>
            <a:t>Not scalable</a:t>
          </a:r>
        </a:p>
      </dgm:t>
    </dgm:pt>
    <dgm:pt modelId="{4456CDF7-AF13-469C-93FA-9F46B00D6BBD}" type="parTrans" cxnId="{9F158FC9-D73C-4D6A-8934-3B0A35E418A7}">
      <dgm:prSet/>
      <dgm:spPr/>
      <dgm:t>
        <a:bodyPr/>
        <a:lstStyle/>
        <a:p>
          <a:endParaRPr lang="en-US"/>
        </a:p>
      </dgm:t>
    </dgm:pt>
    <dgm:pt modelId="{68B3DF63-0A0B-426B-B425-C47C862C63D1}" type="sibTrans" cxnId="{9F158FC9-D73C-4D6A-8934-3B0A35E418A7}">
      <dgm:prSet/>
      <dgm:spPr/>
      <dgm:t>
        <a:bodyPr/>
        <a:lstStyle/>
        <a:p>
          <a:endParaRPr lang="en-US"/>
        </a:p>
      </dgm:t>
    </dgm:pt>
    <dgm:pt modelId="{E4A73C45-AA6B-40CF-A6C7-33BF0D2F3C0A}">
      <dgm:prSet/>
      <dgm:spPr/>
      <dgm:t>
        <a:bodyPr/>
        <a:lstStyle/>
        <a:p>
          <a:r>
            <a:rPr lang="en-US"/>
            <a:t>Tedious!</a:t>
          </a:r>
        </a:p>
      </dgm:t>
    </dgm:pt>
    <dgm:pt modelId="{2345DBB6-09C9-4049-AA4B-8E6C1B449921}" type="parTrans" cxnId="{E371BE24-B556-4FCC-BADA-3AB563507500}">
      <dgm:prSet/>
      <dgm:spPr/>
      <dgm:t>
        <a:bodyPr/>
        <a:lstStyle/>
        <a:p>
          <a:endParaRPr lang="en-US"/>
        </a:p>
      </dgm:t>
    </dgm:pt>
    <dgm:pt modelId="{278FE0D1-15F8-47E8-A878-87C9E3191A62}" type="sibTrans" cxnId="{E371BE24-B556-4FCC-BADA-3AB563507500}">
      <dgm:prSet/>
      <dgm:spPr/>
      <dgm:t>
        <a:bodyPr/>
        <a:lstStyle/>
        <a:p>
          <a:endParaRPr lang="en-US"/>
        </a:p>
      </dgm:t>
    </dgm:pt>
    <dgm:pt modelId="{E3F361F7-0717-4193-91AE-2DC027D1C969}" type="pres">
      <dgm:prSet presAssocID="{AA17A25A-D8B4-4D0C-880B-E946821A0CCA}" presName="hierChild1" presStyleCnt="0">
        <dgm:presLayoutVars>
          <dgm:chPref val="1"/>
          <dgm:dir/>
          <dgm:animOne val="branch"/>
          <dgm:animLvl val="lvl"/>
          <dgm:resizeHandles/>
        </dgm:presLayoutVars>
      </dgm:prSet>
      <dgm:spPr/>
    </dgm:pt>
    <dgm:pt modelId="{54CDCFFC-2EF8-4C90-A79F-E808173BFB86}" type="pres">
      <dgm:prSet presAssocID="{6A9376C7-F976-4373-A882-F6931EDF29D4}" presName="hierRoot1" presStyleCnt="0"/>
      <dgm:spPr/>
    </dgm:pt>
    <dgm:pt modelId="{2DEAAA9D-5B65-487E-9740-3889F8C9B416}" type="pres">
      <dgm:prSet presAssocID="{6A9376C7-F976-4373-A882-F6931EDF29D4}" presName="composite" presStyleCnt="0"/>
      <dgm:spPr/>
    </dgm:pt>
    <dgm:pt modelId="{E713A806-D864-4ADB-8BF4-9E6A46F2AF21}" type="pres">
      <dgm:prSet presAssocID="{6A9376C7-F976-4373-A882-F6931EDF29D4}" presName="background" presStyleLbl="node0" presStyleIdx="0" presStyleCnt="3"/>
      <dgm:spPr/>
    </dgm:pt>
    <dgm:pt modelId="{17F72765-F2DC-447E-91DA-3FAF8E2E231C}" type="pres">
      <dgm:prSet presAssocID="{6A9376C7-F976-4373-A882-F6931EDF29D4}" presName="text" presStyleLbl="fgAcc0" presStyleIdx="0" presStyleCnt="3">
        <dgm:presLayoutVars>
          <dgm:chPref val="3"/>
        </dgm:presLayoutVars>
      </dgm:prSet>
      <dgm:spPr/>
    </dgm:pt>
    <dgm:pt modelId="{3B92AFAA-A06A-4C76-B416-F935900A8470}" type="pres">
      <dgm:prSet presAssocID="{6A9376C7-F976-4373-A882-F6931EDF29D4}" presName="hierChild2" presStyleCnt="0"/>
      <dgm:spPr/>
    </dgm:pt>
    <dgm:pt modelId="{AFF021AF-F260-4425-A939-268E070F22B3}" type="pres">
      <dgm:prSet presAssocID="{1D408F84-B3DF-42F7-A12D-92B8C8875FCA}" presName="hierRoot1" presStyleCnt="0"/>
      <dgm:spPr/>
    </dgm:pt>
    <dgm:pt modelId="{F39E1506-7559-45D6-BE3A-C756B3A7043B}" type="pres">
      <dgm:prSet presAssocID="{1D408F84-B3DF-42F7-A12D-92B8C8875FCA}" presName="composite" presStyleCnt="0"/>
      <dgm:spPr/>
    </dgm:pt>
    <dgm:pt modelId="{2230BBC6-2874-48D0-A26B-12317089E5C3}" type="pres">
      <dgm:prSet presAssocID="{1D408F84-B3DF-42F7-A12D-92B8C8875FCA}" presName="background" presStyleLbl="node0" presStyleIdx="1" presStyleCnt="3"/>
      <dgm:spPr/>
    </dgm:pt>
    <dgm:pt modelId="{81201106-E622-4DB7-A01E-8F9BF8D3C612}" type="pres">
      <dgm:prSet presAssocID="{1D408F84-B3DF-42F7-A12D-92B8C8875FCA}" presName="text" presStyleLbl="fgAcc0" presStyleIdx="1" presStyleCnt="3">
        <dgm:presLayoutVars>
          <dgm:chPref val="3"/>
        </dgm:presLayoutVars>
      </dgm:prSet>
      <dgm:spPr/>
    </dgm:pt>
    <dgm:pt modelId="{748B33A4-4ADF-410E-B80B-A7EA5EBEC3E1}" type="pres">
      <dgm:prSet presAssocID="{1D408F84-B3DF-42F7-A12D-92B8C8875FCA}" presName="hierChild2" presStyleCnt="0"/>
      <dgm:spPr/>
    </dgm:pt>
    <dgm:pt modelId="{DEB4CABF-9186-4B97-9AF6-6E182E01C816}" type="pres">
      <dgm:prSet presAssocID="{E4A73C45-AA6B-40CF-A6C7-33BF0D2F3C0A}" presName="hierRoot1" presStyleCnt="0"/>
      <dgm:spPr/>
    </dgm:pt>
    <dgm:pt modelId="{61DCB31F-B993-44D2-8B84-AE982A32DDB9}" type="pres">
      <dgm:prSet presAssocID="{E4A73C45-AA6B-40CF-A6C7-33BF0D2F3C0A}" presName="composite" presStyleCnt="0"/>
      <dgm:spPr/>
    </dgm:pt>
    <dgm:pt modelId="{4F47CB14-5FB8-47C5-8312-69D9ACD9ADA3}" type="pres">
      <dgm:prSet presAssocID="{E4A73C45-AA6B-40CF-A6C7-33BF0D2F3C0A}" presName="background" presStyleLbl="node0" presStyleIdx="2" presStyleCnt="3"/>
      <dgm:spPr/>
    </dgm:pt>
    <dgm:pt modelId="{60210697-EA08-438A-8B3C-50A4D68D9DFA}" type="pres">
      <dgm:prSet presAssocID="{E4A73C45-AA6B-40CF-A6C7-33BF0D2F3C0A}" presName="text" presStyleLbl="fgAcc0" presStyleIdx="2" presStyleCnt="3">
        <dgm:presLayoutVars>
          <dgm:chPref val="3"/>
        </dgm:presLayoutVars>
      </dgm:prSet>
      <dgm:spPr/>
    </dgm:pt>
    <dgm:pt modelId="{E039D68A-1EB5-431D-968E-3775D3B1EB0F}" type="pres">
      <dgm:prSet presAssocID="{E4A73C45-AA6B-40CF-A6C7-33BF0D2F3C0A}" presName="hierChild2" presStyleCnt="0"/>
      <dgm:spPr/>
    </dgm:pt>
  </dgm:ptLst>
  <dgm:cxnLst>
    <dgm:cxn modelId="{E371BE24-B556-4FCC-BADA-3AB563507500}" srcId="{AA17A25A-D8B4-4D0C-880B-E946821A0CCA}" destId="{E4A73C45-AA6B-40CF-A6C7-33BF0D2F3C0A}" srcOrd="2" destOrd="0" parTransId="{2345DBB6-09C9-4049-AA4B-8E6C1B449921}" sibTransId="{278FE0D1-15F8-47E8-A878-87C9E3191A62}"/>
    <dgm:cxn modelId="{712FD994-AC9B-4A00-976C-2A96162968D4}" srcId="{AA17A25A-D8B4-4D0C-880B-E946821A0CCA}" destId="{6A9376C7-F976-4373-A882-F6931EDF29D4}" srcOrd="0" destOrd="0" parTransId="{32FBB22E-09F9-4643-850B-0CA9585CC409}" sibTransId="{1BC80A41-E5A9-4674-BF6F-A260E109C958}"/>
    <dgm:cxn modelId="{666A1DA2-8186-430E-B7DE-D7F32DF4275C}" type="presOf" srcId="{AA17A25A-D8B4-4D0C-880B-E946821A0CCA}" destId="{E3F361F7-0717-4193-91AE-2DC027D1C969}" srcOrd="0" destOrd="0" presId="urn:microsoft.com/office/officeart/2005/8/layout/hierarchy1"/>
    <dgm:cxn modelId="{9F158FC9-D73C-4D6A-8934-3B0A35E418A7}" srcId="{AA17A25A-D8B4-4D0C-880B-E946821A0CCA}" destId="{1D408F84-B3DF-42F7-A12D-92B8C8875FCA}" srcOrd="1" destOrd="0" parTransId="{4456CDF7-AF13-469C-93FA-9F46B00D6BBD}" sibTransId="{68B3DF63-0A0B-426B-B425-C47C862C63D1}"/>
    <dgm:cxn modelId="{00C08FD4-9ACE-43FF-8534-985915CCC637}" type="presOf" srcId="{1D408F84-B3DF-42F7-A12D-92B8C8875FCA}" destId="{81201106-E622-4DB7-A01E-8F9BF8D3C612}" srcOrd="0" destOrd="0" presId="urn:microsoft.com/office/officeart/2005/8/layout/hierarchy1"/>
    <dgm:cxn modelId="{5A83F2F0-663A-4710-9C66-FDAA9B15D998}" type="presOf" srcId="{E4A73C45-AA6B-40CF-A6C7-33BF0D2F3C0A}" destId="{60210697-EA08-438A-8B3C-50A4D68D9DFA}" srcOrd="0" destOrd="0" presId="urn:microsoft.com/office/officeart/2005/8/layout/hierarchy1"/>
    <dgm:cxn modelId="{F45D96FF-7F67-4A38-A61C-D4641A390914}" type="presOf" srcId="{6A9376C7-F976-4373-A882-F6931EDF29D4}" destId="{17F72765-F2DC-447E-91DA-3FAF8E2E231C}" srcOrd="0" destOrd="0" presId="urn:microsoft.com/office/officeart/2005/8/layout/hierarchy1"/>
    <dgm:cxn modelId="{9E5A2692-318B-4AB2-8E82-86D431EFCD29}" type="presParOf" srcId="{E3F361F7-0717-4193-91AE-2DC027D1C969}" destId="{54CDCFFC-2EF8-4C90-A79F-E808173BFB86}" srcOrd="0" destOrd="0" presId="urn:microsoft.com/office/officeart/2005/8/layout/hierarchy1"/>
    <dgm:cxn modelId="{D684FFE6-EE24-488E-AC95-0503C6ED59D7}" type="presParOf" srcId="{54CDCFFC-2EF8-4C90-A79F-E808173BFB86}" destId="{2DEAAA9D-5B65-487E-9740-3889F8C9B416}" srcOrd="0" destOrd="0" presId="urn:microsoft.com/office/officeart/2005/8/layout/hierarchy1"/>
    <dgm:cxn modelId="{E5AAA721-64EB-42A4-AB77-4CAF1EFD7C0B}" type="presParOf" srcId="{2DEAAA9D-5B65-487E-9740-3889F8C9B416}" destId="{E713A806-D864-4ADB-8BF4-9E6A46F2AF21}" srcOrd="0" destOrd="0" presId="urn:microsoft.com/office/officeart/2005/8/layout/hierarchy1"/>
    <dgm:cxn modelId="{56A1809D-53BD-4B30-8E10-8057CA4A01AB}" type="presParOf" srcId="{2DEAAA9D-5B65-487E-9740-3889F8C9B416}" destId="{17F72765-F2DC-447E-91DA-3FAF8E2E231C}" srcOrd="1" destOrd="0" presId="urn:microsoft.com/office/officeart/2005/8/layout/hierarchy1"/>
    <dgm:cxn modelId="{4F2B9962-8D93-45A1-8B60-09765D6A8F5A}" type="presParOf" srcId="{54CDCFFC-2EF8-4C90-A79F-E808173BFB86}" destId="{3B92AFAA-A06A-4C76-B416-F935900A8470}" srcOrd="1" destOrd="0" presId="urn:microsoft.com/office/officeart/2005/8/layout/hierarchy1"/>
    <dgm:cxn modelId="{B18EA20E-3A80-4C36-A9B3-165BABBEEEF2}" type="presParOf" srcId="{E3F361F7-0717-4193-91AE-2DC027D1C969}" destId="{AFF021AF-F260-4425-A939-268E070F22B3}" srcOrd="1" destOrd="0" presId="urn:microsoft.com/office/officeart/2005/8/layout/hierarchy1"/>
    <dgm:cxn modelId="{338DF8FD-27F7-477B-99FE-B065DC9A6B92}" type="presParOf" srcId="{AFF021AF-F260-4425-A939-268E070F22B3}" destId="{F39E1506-7559-45D6-BE3A-C756B3A7043B}" srcOrd="0" destOrd="0" presId="urn:microsoft.com/office/officeart/2005/8/layout/hierarchy1"/>
    <dgm:cxn modelId="{A0FE5072-62B2-4643-898F-07537F4D277D}" type="presParOf" srcId="{F39E1506-7559-45D6-BE3A-C756B3A7043B}" destId="{2230BBC6-2874-48D0-A26B-12317089E5C3}" srcOrd="0" destOrd="0" presId="urn:microsoft.com/office/officeart/2005/8/layout/hierarchy1"/>
    <dgm:cxn modelId="{833ECD83-290D-437B-B3D0-9F77BD2AE87A}" type="presParOf" srcId="{F39E1506-7559-45D6-BE3A-C756B3A7043B}" destId="{81201106-E622-4DB7-A01E-8F9BF8D3C612}" srcOrd="1" destOrd="0" presId="urn:microsoft.com/office/officeart/2005/8/layout/hierarchy1"/>
    <dgm:cxn modelId="{82C1A7A2-1F5A-4DFF-8EA8-60045CA43CD6}" type="presParOf" srcId="{AFF021AF-F260-4425-A939-268E070F22B3}" destId="{748B33A4-4ADF-410E-B80B-A7EA5EBEC3E1}" srcOrd="1" destOrd="0" presId="urn:microsoft.com/office/officeart/2005/8/layout/hierarchy1"/>
    <dgm:cxn modelId="{3C28BC00-1561-455B-9E06-7BBDC9970DC7}" type="presParOf" srcId="{E3F361F7-0717-4193-91AE-2DC027D1C969}" destId="{DEB4CABF-9186-4B97-9AF6-6E182E01C816}" srcOrd="2" destOrd="0" presId="urn:microsoft.com/office/officeart/2005/8/layout/hierarchy1"/>
    <dgm:cxn modelId="{0DBF648C-D926-4C9D-88A1-F017C9ACA01B}" type="presParOf" srcId="{DEB4CABF-9186-4B97-9AF6-6E182E01C816}" destId="{61DCB31F-B993-44D2-8B84-AE982A32DDB9}" srcOrd="0" destOrd="0" presId="urn:microsoft.com/office/officeart/2005/8/layout/hierarchy1"/>
    <dgm:cxn modelId="{EE4FD0FB-0664-496E-9268-BA1E2B39D19F}" type="presParOf" srcId="{61DCB31F-B993-44D2-8B84-AE982A32DDB9}" destId="{4F47CB14-5FB8-47C5-8312-69D9ACD9ADA3}" srcOrd="0" destOrd="0" presId="urn:microsoft.com/office/officeart/2005/8/layout/hierarchy1"/>
    <dgm:cxn modelId="{628166B8-A8CC-4AB3-9C9E-AD502D5A3E59}" type="presParOf" srcId="{61DCB31F-B993-44D2-8B84-AE982A32DDB9}" destId="{60210697-EA08-438A-8B3C-50A4D68D9DFA}" srcOrd="1" destOrd="0" presId="urn:microsoft.com/office/officeart/2005/8/layout/hierarchy1"/>
    <dgm:cxn modelId="{67709DB0-ECF1-41C3-A6B5-577B2F912883}" type="presParOf" srcId="{DEB4CABF-9186-4B97-9AF6-6E182E01C816}" destId="{E039D68A-1EB5-431D-968E-3775D3B1EB0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6FE6BD-071B-4BE0-B88E-9CE9976D23D2}" type="doc">
      <dgm:prSet loTypeId="urn:microsoft.com/office/officeart/2005/8/layout/hChevron3" loCatId="process" qsTypeId="urn:microsoft.com/office/officeart/2005/8/quickstyle/simple1" qsCatId="simple" csTypeId="urn:microsoft.com/office/officeart/2005/8/colors/colorful2" csCatId="colorful" phldr="1"/>
      <dgm:spPr/>
      <dgm:t>
        <a:bodyPr/>
        <a:lstStyle/>
        <a:p>
          <a:endParaRPr lang="en-US"/>
        </a:p>
      </dgm:t>
    </dgm:pt>
    <dgm:pt modelId="{65D3C8BB-39F7-4810-A610-A12A70FE6117}">
      <dgm:prSet/>
      <dgm:spPr/>
      <dgm:t>
        <a:bodyPr/>
        <a:lstStyle/>
        <a:p>
          <a:pPr>
            <a:defRPr b="1"/>
          </a:pPr>
          <a:r>
            <a:rPr lang="en-US"/>
            <a:t>What does our testing pipeline look like from an architecture perspective?</a:t>
          </a:r>
        </a:p>
      </dgm:t>
    </dgm:pt>
    <dgm:pt modelId="{3EDFE3FE-64B7-4E26-9249-8045A9F3D9E8}" type="parTrans" cxnId="{A55EDAA9-B19E-419F-BFDE-4261FE39CB99}">
      <dgm:prSet/>
      <dgm:spPr/>
      <dgm:t>
        <a:bodyPr/>
        <a:lstStyle/>
        <a:p>
          <a:endParaRPr lang="en-US"/>
        </a:p>
      </dgm:t>
    </dgm:pt>
    <dgm:pt modelId="{248495F7-0141-4533-B0E6-C1B559812F1E}" type="sibTrans" cxnId="{A55EDAA9-B19E-419F-BFDE-4261FE39CB99}">
      <dgm:prSet/>
      <dgm:spPr/>
      <dgm:t>
        <a:bodyPr/>
        <a:lstStyle/>
        <a:p>
          <a:endParaRPr lang="en-US"/>
        </a:p>
      </dgm:t>
    </dgm:pt>
    <dgm:pt modelId="{0448E533-C9D9-4B97-ACA2-83D325053E04}">
      <dgm:prSet/>
      <dgm:spPr/>
      <dgm:t>
        <a:bodyPr/>
        <a:lstStyle/>
        <a:p>
          <a:pPr>
            <a:defRPr b="1"/>
          </a:pPr>
          <a:r>
            <a:rPr lang="en-US"/>
            <a:t>What types of tests do we need to perform?</a:t>
          </a:r>
        </a:p>
      </dgm:t>
    </dgm:pt>
    <dgm:pt modelId="{E11F98FA-FD5E-40BD-9514-CECDD5E23B88}" type="parTrans" cxnId="{C1F1A045-347D-4E8C-AEB6-2BE40E3A600F}">
      <dgm:prSet/>
      <dgm:spPr/>
      <dgm:t>
        <a:bodyPr/>
        <a:lstStyle/>
        <a:p>
          <a:endParaRPr lang="en-US"/>
        </a:p>
      </dgm:t>
    </dgm:pt>
    <dgm:pt modelId="{B57C1D05-EAC5-407C-963B-DE50C4323827}" type="sibTrans" cxnId="{C1F1A045-347D-4E8C-AEB6-2BE40E3A600F}">
      <dgm:prSet/>
      <dgm:spPr/>
      <dgm:t>
        <a:bodyPr/>
        <a:lstStyle/>
        <a:p>
          <a:endParaRPr lang="en-US"/>
        </a:p>
      </dgm:t>
    </dgm:pt>
    <dgm:pt modelId="{66A550F1-ABDF-4751-A01F-13DB8C92179F}">
      <dgm:prSet/>
      <dgm:spPr/>
      <dgm:t>
        <a:bodyPr/>
        <a:lstStyle/>
        <a:p>
          <a:r>
            <a:rPr lang="en-US"/>
            <a:t>Regression testing</a:t>
          </a:r>
        </a:p>
      </dgm:t>
    </dgm:pt>
    <dgm:pt modelId="{F8B3BC73-C67E-49C7-85E3-DDBD942E37CE}" type="parTrans" cxnId="{B1B713A7-5F35-4C02-8DB7-AAD33219BED1}">
      <dgm:prSet/>
      <dgm:spPr/>
      <dgm:t>
        <a:bodyPr/>
        <a:lstStyle/>
        <a:p>
          <a:endParaRPr lang="en-US"/>
        </a:p>
      </dgm:t>
    </dgm:pt>
    <dgm:pt modelId="{52CF77B4-639A-4137-B23B-009C5E54CE80}" type="sibTrans" cxnId="{B1B713A7-5F35-4C02-8DB7-AAD33219BED1}">
      <dgm:prSet/>
      <dgm:spPr/>
      <dgm:t>
        <a:bodyPr/>
        <a:lstStyle/>
        <a:p>
          <a:endParaRPr lang="en-US"/>
        </a:p>
      </dgm:t>
    </dgm:pt>
    <dgm:pt modelId="{37F1FE95-25E0-492D-A017-2E037A0BCA8D}">
      <dgm:prSet/>
      <dgm:spPr/>
      <dgm:t>
        <a:bodyPr/>
        <a:lstStyle/>
        <a:p>
          <a:r>
            <a:rPr lang="en-US"/>
            <a:t>QA testing</a:t>
          </a:r>
        </a:p>
      </dgm:t>
    </dgm:pt>
    <dgm:pt modelId="{80403FE8-8D77-4A57-A119-12035C4470C7}" type="parTrans" cxnId="{373E33B4-504F-4153-8309-7A682E68EE5D}">
      <dgm:prSet/>
      <dgm:spPr/>
      <dgm:t>
        <a:bodyPr/>
        <a:lstStyle/>
        <a:p>
          <a:endParaRPr lang="en-US"/>
        </a:p>
      </dgm:t>
    </dgm:pt>
    <dgm:pt modelId="{70853ADB-26A4-40BB-A305-864ACE627489}" type="sibTrans" cxnId="{373E33B4-504F-4153-8309-7A682E68EE5D}">
      <dgm:prSet/>
      <dgm:spPr/>
      <dgm:t>
        <a:bodyPr/>
        <a:lstStyle/>
        <a:p>
          <a:endParaRPr lang="en-US"/>
        </a:p>
      </dgm:t>
    </dgm:pt>
    <dgm:pt modelId="{19ECBE9D-E432-43BE-9A43-478EB3443D83}">
      <dgm:prSet/>
      <dgm:spPr/>
      <dgm:t>
        <a:bodyPr/>
        <a:lstStyle/>
        <a:p>
          <a:r>
            <a:rPr lang="en-US"/>
            <a:t>User Acceptance Testing</a:t>
          </a:r>
        </a:p>
      </dgm:t>
    </dgm:pt>
    <dgm:pt modelId="{BC67A8F4-F462-4C71-8C7A-DDB0CC9F34BC}" type="parTrans" cxnId="{56A4750C-2AED-44D4-BE89-856FF9F94512}">
      <dgm:prSet/>
      <dgm:spPr/>
      <dgm:t>
        <a:bodyPr/>
        <a:lstStyle/>
        <a:p>
          <a:endParaRPr lang="en-US"/>
        </a:p>
      </dgm:t>
    </dgm:pt>
    <dgm:pt modelId="{6032CFFF-F2CA-49E0-8F25-0DC860AFAE82}" type="sibTrans" cxnId="{56A4750C-2AED-44D4-BE89-856FF9F94512}">
      <dgm:prSet/>
      <dgm:spPr/>
      <dgm:t>
        <a:bodyPr/>
        <a:lstStyle/>
        <a:p>
          <a:endParaRPr lang="en-US"/>
        </a:p>
      </dgm:t>
    </dgm:pt>
    <dgm:pt modelId="{E16774B2-8FB7-4837-8903-8C6439683312}">
      <dgm:prSet/>
      <dgm:spPr/>
      <dgm:t>
        <a:bodyPr/>
        <a:lstStyle/>
        <a:p>
          <a:r>
            <a:rPr lang="en-US"/>
            <a:t>Load testing</a:t>
          </a:r>
        </a:p>
      </dgm:t>
    </dgm:pt>
    <dgm:pt modelId="{DCCCDFFE-6E51-4668-A859-D64FA38EC860}" type="parTrans" cxnId="{AEEB2281-43B7-49D5-A606-1CB823DEC9A5}">
      <dgm:prSet/>
      <dgm:spPr/>
      <dgm:t>
        <a:bodyPr/>
        <a:lstStyle/>
        <a:p>
          <a:endParaRPr lang="en-US"/>
        </a:p>
      </dgm:t>
    </dgm:pt>
    <dgm:pt modelId="{FDB66E9F-BBEA-46FB-9C37-EC6FB4B8BA5C}" type="sibTrans" cxnId="{AEEB2281-43B7-49D5-A606-1CB823DEC9A5}">
      <dgm:prSet/>
      <dgm:spPr/>
      <dgm:t>
        <a:bodyPr/>
        <a:lstStyle/>
        <a:p>
          <a:endParaRPr lang="en-US"/>
        </a:p>
      </dgm:t>
    </dgm:pt>
    <dgm:pt modelId="{F915363A-EC84-47BE-8003-E46D6FE6B6F6}">
      <dgm:prSet/>
      <dgm:spPr/>
      <dgm:t>
        <a:bodyPr/>
        <a:lstStyle/>
        <a:p>
          <a:r>
            <a:rPr lang="en-US"/>
            <a:t>Performance Testing</a:t>
          </a:r>
        </a:p>
      </dgm:t>
    </dgm:pt>
    <dgm:pt modelId="{088E233C-01D2-4433-ABA3-44C65947C262}" type="parTrans" cxnId="{7CA2E523-BEEE-4E2C-A5FF-B1CA1331A152}">
      <dgm:prSet/>
      <dgm:spPr/>
      <dgm:t>
        <a:bodyPr/>
        <a:lstStyle/>
        <a:p>
          <a:endParaRPr lang="en-US"/>
        </a:p>
      </dgm:t>
    </dgm:pt>
    <dgm:pt modelId="{DDF7EABF-8FDB-468E-927D-E65FEA8F5289}" type="sibTrans" cxnId="{7CA2E523-BEEE-4E2C-A5FF-B1CA1331A152}">
      <dgm:prSet/>
      <dgm:spPr/>
      <dgm:t>
        <a:bodyPr/>
        <a:lstStyle/>
        <a:p>
          <a:endParaRPr lang="en-US"/>
        </a:p>
      </dgm:t>
    </dgm:pt>
    <dgm:pt modelId="{CE717FA9-BB3D-4C96-9F65-71CF17E4465C}">
      <dgm:prSet/>
      <dgm:spPr/>
      <dgm:t>
        <a:bodyPr/>
        <a:lstStyle/>
        <a:p>
          <a:r>
            <a:rPr lang="en-US"/>
            <a:t>Security Testing</a:t>
          </a:r>
        </a:p>
      </dgm:t>
    </dgm:pt>
    <dgm:pt modelId="{92182807-4725-4726-BC3B-0EDD8167AB0C}" type="parTrans" cxnId="{1240249A-E20F-4354-B4B8-04B75840F269}">
      <dgm:prSet/>
      <dgm:spPr/>
      <dgm:t>
        <a:bodyPr/>
        <a:lstStyle/>
        <a:p>
          <a:endParaRPr lang="en-US"/>
        </a:p>
      </dgm:t>
    </dgm:pt>
    <dgm:pt modelId="{EF03D9ED-94CD-4E51-AE59-BB388409DF7E}" type="sibTrans" cxnId="{1240249A-E20F-4354-B4B8-04B75840F269}">
      <dgm:prSet/>
      <dgm:spPr/>
      <dgm:t>
        <a:bodyPr/>
        <a:lstStyle/>
        <a:p>
          <a:endParaRPr lang="en-US"/>
        </a:p>
      </dgm:t>
    </dgm:pt>
    <dgm:pt modelId="{20C14432-003A-47A1-9CD2-7B465FBEE63C}" type="pres">
      <dgm:prSet presAssocID="{896FE6BD-071B-4BE0-B88E-9CE9976D23D2}" presName="Name0" presStyleCnt="0">
        <dgm:presLayoutVars>
          <dgm:dir/>
          <dgm:resizeHandles val="exact"/>
        </dgm:presLayoutVars>
      </dgm:prSet>
      <dgm:spPr/>
    </dgm:pt>
    <dgm:pt modelId="{D5A37983-2762-4306-B22B-ABEA54AD6A02}" type="pres">
      <dgm:prSet presAssocID="{65D3C8BB-39F7-4810-A610-A12A70FE6117}" presName="parAndChTx" presStyleLbl="node1" presStyleIdx="0" presStyleCnt="2">
        <dgm:presLayoutVars>
          <dgm:bulletEnabled val="1"/>
        </dgm:presLayoutVars>
      </dgm:prSet>
      <dgm:spPr/>
    </dgm:pt>
    <dgm:pt modelId="{1BC3CFBE-51CE-4F96-9B9D-08F7D8DA6376}" type="pres">
      <dgm:prSet presAssocID="{248495F7-0141-4533-B0E6-C1B559812F1E}" presName="parAndChSpace" presStyleCnt="0"/>
      <dgm:spPr/>
    </dgm:pt>
    <dgm:pt modelId="{816D91DE-0AF1-44DD-916F-8E4E3F27E1F3}" type="pres">
      <dgm:prSet presAssocID="{0448E533-C9D9-4B97-ACA2-83D325053E04}" presName="parAndChTx" presStyleLbl="node1" presStyleIdx="1" presStyleCnt="2">
        <dgm:presLayoutVars>
          <dgm:bulletEnabled val="1"/>
        </dgm:presLayoutVars>
      </dgm:prSet>
      <dgm:spPr/>
    </dgm:pt>
  </dgm:ptLst>
  <dgm:cxnLst>
    <dgm:cxn modelId="{56A4750C-2AED-44D4-BE89-856FF9F94512}" srcId="{0448E533-C9D9-4B97-ACA2-83D325053E04}" destId="{19ECBE9D-E432-43BE-9A43-478EB3443D83}" srcOrd="2" destOrd="0" parTransId="{BC67A8F4-F462-4C71-8C7A-DDB0CC9F34BC}" sibTransId="{6032CFFF-F2CA-49E0-8F25-0DC860AFAE82}"/>
    <dgm:cxn modelId="{694C3310-B700-4B6C-BF7E-A89EF18D325E}" type="presOf" srcId="{19ECBE9D-E432-43BE-9A43-478EB3443D83}" destId="{816D91DE-0AF1-44DD-916F-8E4E3F27E1F3}" srcOrd="0" destOrd="3" presId="urn:microsoft.com/office/officeart/2005/8/layout/hChevron3"/>
    <dgm:cxn modelId="{7CA2E523-BEEE-4E2C-A5FF-B1CA1331A152}" srcId="{0448E533-C9D9-4B97-ACA2-83D325053E04}" destId="{F915363A-EC84-47BE-8003-E46D6FE6B6F6}" srcOrd="4" destOrd="0" parTransId="{088E233C-01D2-4433-ABA3-44C65947C262}" sibTransId="{DDF7EABF-8FDB-468E-927D-E65FEA8F5289}"/>
    <dgm:cxn modelId="{B40D502D-C7EE-47BD-B2EB-6BCB5704D60B}" type="presOf" srcId="{66A550F1-ABDF-4751-A01F-13DB8C92179F}" destId="{816D91DE-0AF1-44DD-916F-8E4E3F27E1F3}" srcOrd="0" destOrd="1" presId="urn:microsoft.com/office/officeart/2005/8/layout/hChevron3"/>
    <dgm:cxn modelId="{7A43042F-8628-47F1-8C5A-ADA449F759D8}" type="presOf" srcId="{65D3C8BB-39F7-4810-A610-A12A70FE6117}" destId="{D5A37983-2762-4306-B22B-ABEA54AD6A02}" srcOrd="0" destOrd="0" presId="urn:microsoft.com/office/officeart/2005/8/layout/hChevron3"/>
    <dgm:cxn modelId="{9B639B33-BD20-4A8E-B32B-23B33E3AA678}" type="presOf" srcId="{E16774B2-8FB7-4837-8903-8C6439683312}" destId="{816D91DE-0AF1-44DD-916F-8E4E3F27E1F3}" srcOrd="0" destOrd="4" presId="urn:microsoft.com/office/officeart/2005/8/layout/hChevron3"/>
    <dgm:cxn modelId="{C1F1A045-347D-4E8C-AEB6-2BE40E3A600F}" srcId="{896FE6BD-071B-4BE0-B88E-9CE9976D23D2}" destId="{0448E533-C9D9-4B97-ACA2-83D325053E04}" srcOrd="1" destOrd="0" parTransId="{E11F98FA-FD5E-40BD-9514-CECDD5E23B88}" sibTransId="{B57C1D05-EAC5-407C-963B-DE50C4323827}"/>
    <dgm:cxn modelId="{4AB5B449-AB89-492F-A342-1E0A64EEB4DC}" type="presOf" srcId="{0448E533-C9D9-4B97-ACA2-83D325053E04}" destId="{816D91DE-0AF1-44DD-916F-8E4E3F27E1F3}" srcOrd="0" destOrd="0" presId="urn:microsoft.com/office/officeart/2005/8/layout/hChevron3"/>
    <dgm:cxn modelId="{AEEB2281-43B7-49D5-A606-1CB823DEC9A5}" srcId="{0448E533-C9D9-4B97-ACA2-83D325053E04}" destId="{E16774B2-8FB7-4837-8903-8C6439683312}" srcOrd="3" destOrd="0" parTransId="{DCCCDFFE-6E51-4668-A859-D64FA38EC860}" sibTransId="{FDB66E9F-BBEA-46FB-9C37-EC6FB4B8BA5C}"/>
    <dgm:cxn modelId="{1240249A-E20F-4354-B4B8-04B75840F269}" srcId="{0448E533-C9D9-4B97-ACA2-83D325053E04}" destId="{CE717FA9-BB3D-4C96-9F65-71CF17E4465C}" srcOrd="5" destOrd="0" parTransId="{92182807-4725-4726-BC3B-0EDD8167AB0C}" sibTransId="{EF03D9ED-94CD-4E51-AE59-BB388409DF7E}"/>
    <dgm:cxn modelId="{2B81F59C-3FE5-4445-A85B-E449A8FC8BD0}" type="presOf" srcId="{CE717FA9-BB3D-4C96-9F65-71CF17E4465C}" destId="{816D91DE-0AF1-44DD-916F-8E4E3F27E1F3}" srcOrd="0" destOrd="6" presId="urn:microsoft.com/office/officeart/2005/8/layout/hChevron3"/>
    <dgm:cxn modelId="{B1B713A7-5F35-4C02-8DB7-AAD33219BED1}" srcId="{0448E533-C9D9-4B97-ACA2-83D325053E04}" destId="{66A550F1-ABDF-4751-A01F-13DB8C92179F}" srcOrd="0" destOrd="0" parTransId="{F8B3BC73-C67E-49C7-85E3-DDBD942E37CE}" sibTransId="{52CF77B4-639A-4137-B23B-009C5E54CE80}"/>
    <dgm:cxn modelId="{A55EDAA9-B19E-419F-BFDE-4261FE39CB99}" srcId="{896FE6BD-071B-4BE0-B88E-9CE9976D23D2}" destId="{65D3C8BB-39F7-4810-A610-A12A70FE6117}" srcOrd="0" destOrd="0" parTransId="{3EDFE3FE-64B7-4E26-9249-8045A9F3D9E8}" sibTransId="{248495F7-0141-4533-B0E6-C1B559812F1E}"/>
    <dgm:cxn modelId="{E42B3FAA-0502-4C23-9965-346100EA58A6}" type="presOf" srcId="{896FE6BD-071B-4BE0-B88E-9CE9976D23D2}" destId="{20C14432-003A-47A1-9CD2-7B465FBEE63C}" srcOrd="0" destOrd="0" presId="urn:microsoft.com/office/officeart/2005/8/layout/hChevron3"/>
    <dgm:cxn modelId="{373E33B4-504F-4153-8309-7A682E68EE5D}" srcId="{0448E533-C9D9-4B97-ACA2-83D325053E04}" destId="{37F1FE95-25E0-492D-A017-2E037A0BCA8D}" srcOrd="1" destOrd="0" parTransId="{80403FE8-8D77-4A57-A119-12035C4470C7}" sibTransId="{70853ADB-26A4-40BB-A305-864ACE627489}"/>
    <dgm:cxn modelId="{3D7481CF-F3CE-4D49-9649-25D8C663BC99}" type="presOf" srcId="{37F1FE95-25E0-492D-A017-2E037A0BCA8D}" destId="{816D91DE-0AF1-44DD-916F-8E4E3F27E1F3}" srcOrd="0" destOrd="2" presId="urn:microsoft.com/office/officeart/2005/8/layout/hChevron3"/>
    <dgm:cxn modelId="{117E8BEC-E9A4-4DB7-9AE4-BF5BB7873412}" type="presOf" srcId="{F915363A-EC84-47BE-8003-E46D6FE6B6F6}" destId="{816D91DE-0AF1-44DD-916F-8E4E3F27E1F3}" srcOrd="0" destOrd="5" presId="urn:microsoft.com/office/officeart/2005/8/layout/hChevron3"/>
    <dgm:cxn modelId="{DB93D34B-9F98-4FEC-B3EE-EF4416438335}" type="presParOf" srcId="{20C14432-003A-47A1-9CD2-7B465FBEE63C}" destId="{D5A37983-2762-4306-B22B-ABEA54AD6A02}" srcOrd="0" destOrd="0" presId="urn:microsoft.com/office/officeart/2005/8/layout/hChevron3"/>
    <dgm:cxn modelId="{C6685518-691F-4AAA-ADB0-B5B64CA64D29}" type="presParOf" srcId="{20C14432-003A-47A1-9CD2-7B465FBEE63C}" destId="{1BC3CFBE-51CE-4F96-9B9D-08F7D8DA6376}" srcOrd="1" destOrd="0" presId="urn:microsoft.com/office/officeart/2005/8/layout/hChevron3"/>
    <dgm:cxn modelId="{118FD6DA-18BD-4FD0-80BA-8AC6189DA72A}" type="presParOf" srcId="{20C14432-003A-47A1-9CD2-7B465FBEE63C}" destId="{816D91DE-0AF1-44DD-916F-8E4E3F27E1F3}" srcOrd="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6BAA58-96AC-47B2-ADC8-CC2C01B799E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33D833C-8016-4835-8FF2-9A711486E78B}">
      <dgm:prSet/>
      <dgm:spPr/>
      <dgm:t>
        <a:bodyPr/>
        <a:lstStyle/>
        <a:p>
          <a:pPr>
            <a:lnSpc>
              <a:spcPct val="100000"/>
            </a:lnSpc>
            <a:defRPr cap="all"/>
          </a:pPr>
          <a:r>
            <a:rPr lang="en-US"/>
            <a:t>Load Testing</a:t>
          </a:r>
        </a:p>
      </dgm:t>
    </dgm:pt>
    <dgm:pt modelId="{1B668F31-780A-4A7E-93B0-4B7726985F62}" type="parTrans" cxnId="{EDD3FF7C-71F4-49B7-BF67-834352E1D24C}">
      <dgm:prSet/>
      <dgm:spPr/>
      <dgm:t>
        <a:bodyPr/>
        <a:lstStyle/>
        <a:p>
          <a:endParaRPr lang="en-US"/>
        </a:p>
      </dgm:t>
    </dgm:pt>
    <dgm:pt modelId="{29BF5AA0-AFAE-486B-9BBD-1898363873F4}" type="sibTrans" cxnId="{EDD3FF7C-71F4-49B7-BF67-834352E1D24C}">
      <dgm:prSet/>
      <dgm:spPr/>
      <dgm:t>
        <a:bodyPr/>
        <a:lstStyle/>
        <a:p>
          <a:endParaRPr lang="en-US"/>
        </a:p>
      </dgm:t>
    </dgm:pt>
    <dgm:pt modelId="{E126E96F-C30A-463D-9A70-830AF22CBA60}">
      <dgm:prSet/>
      <dgm:spPr/>
      <dgm:t>
        <a:bodyPr/>
        <a:lstStyle/>
        <a:p>
          <a:pPr>
            <a:lnSpc>
              <a:spcPct val="100000"/>
            </a:lnSpc>
            <a:defRPr cap="all"/>
          </a:pPr>
          <a:r>
            <a:rPr lang="en-US"/>
            <a:t>Stress Testing</a:t>
          </a:r>
        </a:p>
      </dgm:t>
    </dgm:pt>
    <dgm:pt modelId="{F6275A0B-B391-4D13-810A-61620458A7DF}" type="parTrans" cxnId="{26F2E667-9593-46B1-B06E-F302C3E3BD5C}">
      <dgm:prSet/>
      <dgm:spPr/>
      <dgm:t>
        <a:bodyPr/>
        <a:lstStyle/>
        <a:p>
          <a:endParaRPr lang="en-US"/>
        </a:p>
      </dgm:t>
    </dgm:pt>
    <dgm:pt modelId="{083FAF99-AC8B-4514-8C31-D445E8EBADFC}" type="sibTrans" cxnId="{26F2E667-9593-46B1-B06E-F302C3E3BD5C}">
      <dgm:prSet/>
      <dgm:spPr/>
      <dgm:t>
        <a:bodyPr/>
        <a:lstStyle/>
        <a:p>
          <a:endParaRPr lang="en-US"/>
        </a:p>
      </dgm:t>
    </dgm:pt>
    <dgm:pt modelId="{18B53C2E-9D0B-4221-A14E-1E771286E5C7}">
      <dgm:prSet/>
      <dgm:spPr/>
      <dgm:t>
        <a:bodyPr/>
        <a:lstStyle/>
        <a:p>
          <a:pPr>
            <a:lnSpc>
              <a:spcPct val="100000"/>
            </a:lnSpc>
            <a:defRPr cap="all"/>
          </a:pPr>
          <a:r>
            <a:rPr lang="en-US" dirty="0"/>
            <a:t>Performance Testing</a:t>
          </a:r>
        </a:p>
      </dgm:t>
    </dgm:pt>
    <dgm:pt modelId="{F32DF6B3-B600-4223-A30E-126099536022}" type="parTrans" cxnId="{832C77F2-6765-4755-8E4F-793E5FAE3462}">
      <dgm:prSet/>
      <dgm:spPr/>
      <dgm:t>
        <a:bodyPr/>
        <a:lstStyle/>
        <a:p>
          <a:endParaRPr lang="en-US"/>
        </a:p>
      </dgm:t>
    </dgm:pt>
    <dgm:pt modelId="{A94413A2-E359-4A0A-864D-1D5E4E6AD989}" type="sibTrans" cxnId="{832C77F2-6765-4755-8E4F-793E5FAE3462}">
      <dgm:prSet/>
      <dgm:spPr/>
      <dgm:t>
        <a:bodyPr/>
        <a:lstStyle/>
        <a:p>
          <a:endParaRPr lang="en-US"/>
        </a:p>
      </dgm:t>
    </dgm:pt>
    <dgm:pt modelId="{CB6861DC-DD53-4E1C-ABB6-AF12AB1A26DA}">
      <dgm:prSet/>
      <dgm:spPr/>
      <dgm:t>
        <a:bodyPr/>
        <a:lstStyle/>
        <a:p>
          <a:pPr>
            <a:lnSpc>
              <a:spcPct val="100000"/>
            </a:lnSpc>
            <a:defRPr cap="all"/>
          </a:pPr>
          <a:r>
            <a:rPr lang="en-US"/>
            <a:t>Security Testing</a:t>
          </a:r>
        </a:p>
      </dgm:t>
    </dgm:pt>
    <dgm:pt modelId="{26ADE2D1-10FF-4A2A-8757-A0A411888197}" type="parTrans" cxnId="{3B166064-53D6-43F6-93B9-9DD087AFF032}">
      <dgm:prSet/>
      <dgm:spPr/>
      <dgm:t>
        <a:bodyPr/>
        <a:lstStyle/>
        <a:p>
          <a:endParaRPr lang="en-US"/>
        </a:p>
      </dgm:t>
    </dgm:pt>
    <dgm:pt modelId="{2381F70B-D995-439B-B9CC-55B2209CC1D0}" type="sibTrans" cxnId="{3B166064-53D6-43F6-93B9-9DD087AFF032}">
      <dgm:prSet/>
      <dgm:spPr/>
      <dgm:t>
        <a:bodyPr/>
        <a:lstStyle/>
        <a:p>
          <a:endParaRPr lang="en-US"/>
        </a:p>
      </dgm:t>
    </dgm:pt>
    <dgm:pt modelId="{560D8D66-0FF7-4362-AFDC-74888618380B}" type="pres">
      <dgm:prSet presAssocID="{696BAA58-96AC-47B2-ADC8-CC2C01B799E2}" presName="root" presStyleCnt="0">
        <dgm:presLayoutVars>
          <dgm:dir/>
          <dgm:resizeHandles val="exact"/>
        </dgm:presLayoutVars>
      </dgm:prSet>
      <dgm:spPr/>
    </dgm:pt>
    <dgm:pt modelId="{521E8453-35A4-48FB-8000-811990CC845B}" type="pres">
      <dgm:prSet presAssocID="{A33D833C-8016-4835-8FF2-9A711486E78B}" presName="compNode" presStyleCnt="0"/>
      <dgm:spPr/>
    </dgm:pt>
    <dgm:pt modelId="{87CBCEBD-6DF4-4E02-8B12-25BC393B09E4}" type="pres">
      <dgm:prSet presAssocID="{A33D833C-8016-4835-8FF2-9A711486E78B}" presName="iconBgRect" presStyleLbl="bgShp" presStyleIdx="0" presStyleCnt="4"/>
      <dgm:spPr/>
    </dgm:pt>
    <dgm:pt modelId="{3DF47262-9699-4109-AB8B-40DE94E520CF}" type="pres">
      <dgm:prSet presAssocID="{A33D833C-8016-4835-8FF2-9A711486E78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00CB73B-54C3-44EC-9214-50AF5900FCF5}" type="pres">
      <dgm:prSet presAssocID="{A33D833C-8016-4835-8FF2-9A711486E78B}" presName="spaceRect" presStyleCnt="0"/>
      <dgm:spPr/>
    </dgm:pt>
    <dgm:pt modelId="{3F3A9F7A-A747-4C8D-B159-F21B62012994}" type="pres">
      <dgm:prSet presAssocID="{A33D833C-8016-4835-8FF2-9A711486E78B}" presName="textRect" presStyleLbl="revTx" presStyleIdx="0" presStyleCnt="4">
        <dgm:presLayoutVars>
          <dgm:chMax val="1"/>
          <dgm:chPref val="1"/>
        </dgm:presLayoutVars>
      </dgm:prSet>
      <dgm:spPr/>
    </dgm:pt>
    <dgm:pt modelId="{23E2B8E2-CBFF-4535-A7E9-DA08B893BD2E}" type="pres">
      <dgm:prSet presAssocID="{29BF5AA0-AFAE-486B-9BBD-1898363873F4}" presName="sibTrans" presStyleCnt="0"/>
      <dgm:spPr/>
    </dgm:pt>
    <dgm:pt modelId="{F6E1211E-BFB4-4AF6-961B-7AFF8C60D0E7}" type="pres">
      <dgm:prSet presAssocID="{E126E96F-C30A-463D-9A70-830AF22CBA60}" presName="compNode" presStyleCnt="0"/>
      <dgm:spPr/>
    </dgm:pt>
    <dgm:pt modelId="{4160FBC8-7191-4580-8477-A3AA8132B482}" type="pres">
      <dgm:prSet presAssocID="{E126E96F-C30A-463D-9A70-830AF22CBA60}" presName="iconBgRect" presStyleLbl="bgShp" presStyleIdx="1" presStyleCnt="4"/>
      <dgm:spPr/>
    </dgm:pt>
    <dgm:pt modelId="{E1880B28-C2B1-4151-8912-956437D1222E}" type="pres">
      <dgm:prSet presAssocID="{E126E96F-C30A-463D-9A70-830AF22CBA6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3A4655CD-EF37-4DB4-A2F6-FEF18E9A0A80}" type="pres">
      <dgm:prSet presAssocID="{E126E96F-C30A-463D-9A70-830AF22CBA60}" presName="spaceRect" presStyleCnt="0"/>
      <dgm:spPr/>
    </dgm:pt>
    <dgm:pt modelId="{283FBEE9-7BFE-447E-9541-C4A934E5F976}" type="pres">
      <dgm:prSet presAssocID="{E126E96F-C30A-463D-9A70-830AF22CBA60}" presName="textRect" presStyleLbl="revTx" presStyleIdx="1" presStyleCnt="4">
        <dgm:presLayoutVars>
          <dgm:chMax val="1"/>
          <dgm:chPref val="1"/>
        </dgm:presLayoutVars>
      </dgm:prSet>
      <dgm:spPr/>
    </dgm:pt>
    <dgm:pt modelId="{A7CD4202-387A-43B5-AB0E-A92D2C5C09A9}" type="pres">
      <dgm:prSet presAssocID="{083FAF99-AC8B-4514-8C31-D445E8EBADFC}" presName="sibTrans" presStyleCnt="0"/>
      <dgm:spPr/>
    </dgm:pt>
    <dgm:pt modelId="{193CF89D-C553-4980-804F-11DC9F73D5ED}" type="pres">
      <dgm:prSet presAssocID="{18B53C2E-9D0B-4221-A14E-1E771286E5C7}" presName="compNode" presStyleCnt="0"/>
      <dgm:spPr/>
    </dgm:pt>
    <dgm:pt modelId="{220E9747-FB62-4E12-9967-64A2F52C9872}" type="pres">
      <dgm:prSet presAssocID="{18B53C2E-9D0B-4221-A14E-1E771286E5C7}" presName="iconBgRect" presStyleLbl="bgShp" presStyleIdx="2" presStyleCnt="4"/>
      <dgm:spPr/>
    </dgm:pt>
    <dgm:pt modelId="{A13F3C73-A5EA-4D38-8D1D-9C2797F5EA96}" type="pres">
      <dgm:prSet presAssocID="{18B53C2E-9D0B-4221-A14E-1E771286E5C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17DD8E4-D4EB-483C-9CF3-53C47D90D99D}" type="pres">
      <dgm:prSet presAssocID="{18B53C2E-9D0B-4221-A14E-1E771286E5C7}" presName="spaceRect" presStyleCnt="0"/>
      <dgm:spPr/>
    </dgm:pt>
    <dgm:pt modelId="{9936BFC5-0ABE-4A4C-B27F-94EC50161A3A}" type="pres">
      <dgm:prSet presAssocID="{18B53C2E-9D0B-4221-A14E-1E771286E5C7}" presName="textRect" presStyleLbl="revTx" presStyleIdx="2" presStyleCnt="4">
        <dgm:presLayoutVars>
          <dgm:chMax val="1"/>
          <dgm:chPref val="1"/>
        </dgm:presLayoutVars>
      </dgm:prSet>
      <dgm:spPr/>
    </dgm:pt>
    <dgm:pt modelId="{7CD18A8F-A4F3-45BF-BCB7-1C4A201FE6EC}" type="pres">
      <dgm:prSet presAssocID="{A94413A2-E359-4A0A-864D-1D5E4E6AD989}" presName="sibTrans" presStyleCnt="0"/>
      <dgm:spPr/>
    </dgm:pt>
    <dgm:pt modelId="{ACD91010-5BF0-4B6B-BDB1-4435BA3AB824}" type="pres">
      <dgm:prSet presAssocID="{CB6861DC-DD53-4E1C-ABB6-AF12AB1A26DA}" presName="compNode" presStyleCnt="0"/>
      <dgm:spPr/>
    </dgm:pt>
    <dgm:pt modelId="{D2E03F86-BEEC-4714-8EE9-D123EABF4312}" type="pres">
      <dgm:prSet presAssocID="{CB6861DC-DD53-4E1C-ABB6-AF12AB1A26DA}" presName="iconBgRect" presStyleLbl="bgShp" presStyleIdx="3" presStyleCnt="4"/>
      <dgm:spPr/>
    </dgm:pt>
    <dgm:pt modelId="{C19F4401-2A8C-43CE-8B92-A4242E17B8D6}" type="pres">
      <dgm:prSet presAssocID="{CB6861DC-DD53-4E1C-ABB6-AF12AB1A26D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945A7076-0419-4E14-8D89-46CA42E3EE1F}" type="pres">
      <dgm:prSet presAssocID="{CB6861DC-DD53-4E1C-ABB6-AF12AB1A26DA}" presName="spaceRect" presStyleCnt="0"/>
      <dgm:spPr/>
    </dgm:pt>
    <dgm:pt modelId="{8E805701-9A4F-42DB-8AB0-5A2EA5A652A6}" type="pres">
      <dgm:prSet presAssocID="{CB6861DC-DD53-4E1C-ABB6-AF12AB1A26DA}" presName="textRect" presStyleLbl="revTx" presStyleIdx="3" presStyleCnt="4">
        <dgm:presLayoutVars>
          <dgm:chMax val="1"/>
          <dgm:chPref val="1"/>
        </dgm:presLayoutVars>
      </dgm:prSet>
      <dgm:spPr/>
    </dgm:pt>
  </dgm:ptLst>
  <dgm:cxnLst>
    <dgm:cxn modelId="{CD11FF04-89BB-431E-B091-272F66F99264}" type="presOf" srcId="{CB6861DC-DD53-4E1C-ABB6-AF12AB1A26DA}" destId="{8E805701-9A4F-42DB-8AB0-5A2EA5A652A6}" srcOrd="0" destOrd="0" presId="urn:microsoft.com/office/officeart/2018/5/layout/IconCircleLabelList"/>
    <dgm:cxn modelId="{4DBCB01B-D2D0-4FC1-85CA-EA1761C542DE}" type="presOf" srcId="{18B53C2E-9D0B-4221-A14E-1E771286E5C7}" destId="{9936BFC5-0ABE-4A4C-B27F-94EC50161A3A}" srcOrd="0" destOrd="0" presId="urn:microsoft.com/office/officeart/2018/5/layout/IconCircleLabelList"/>
    <dgm:cxn modelId="{3B166064-53D6-43F6-93B9-9DD087AFF032}" srcId="{696BAA58-96AC-47B2-ADC8-CC2C01B799E2}" destId="{CB6861DC-DD53-4E1C-ABB6-AF12AB1A26DA}" srcOrd="3" destOrd="0" parTransId="{26ADE2D1-10FF-4A2A-8757-A0A411888197}" sibTransId="{2381F70B-D995-439B-B9CC-55B2209CC1D0}"/>
    <dgm:cxn modelId="{26F2E667-9593-46B1-B06E-F302C3E3BD5C}" srcId="{696BAA58-96AC-47B2-ADC8-CC2C01B799E2}" destId="{E126E96F-C30A-463D-9A70-830AF22CBA60}" srcOrd="1" destOrd="0" parTransId="{F6275A0B-B391-4D13-810A-61620458A7DF}" sibTransId="{083FAF99-AC8B-4514-8C31-D445E8EBADFC}"/>
    <dgm:cxn modelId="{046E757B-8BBA-4C03-B3F5-7971FD83BBA8}" type="presOf" srcId="{E126E96F-C30A-463D-9A70-830AF22CBA60}" destId="{283FBEE9-7BFE-447E-9541-C4A934E5F976}" srcOrd="0" destOrd="0" presId="urn:microsoft.com/office/officeart/2018/5/layout/IconCircleLabelList"/>
    <dgm:cxn modelId="{EDD3FF7C-71F4-49B7-BF67-834352E1D24C}" srcId="{696BAA58-96AC-47B2-ADC8-CC2C01B799E2}" destId="{A33D833C-8016-4835-8FF2-9A711486E78B}" srcOrd="0" destOrd="0" parTransId="{1B668F31-780A-4A7E-93B0-4B7726985F62}" sibTransId="{29BF5AA0-AFAE-486B-9BBD-1898363873F4}"/>
    <dgm:cxn modelId="{CFD7458B-A0BA-4A1A-9591-E437EB1132FE}" type="presOf" srcId="{A33D833C-8016-4835-8FF2-9A711486E78B}" destId="{3F3A9F7A-A747-4C8D-B159-F21B62012994}" srcOrd="0" destOrd="0" presId="urn:microsoft.com/office/officeart/2018/5/layout/IconCircleLabelList"/>
    <dgm:cxn modelId="{115DF3EA-DDF3-482E-807B-73D0F9B95E9A}" type="presOf" srcId="{696BAA58-96AC-47B2-ADC8-CC2C01B799E2}" destId="{560D8D66-0FF7-4362-AFDC-74888618380B}" srcOrd="0" destOrd="0" presId="urn:microsoft.com/office/officeart/2018/5/layout/IconCircleLabelList"/>
    <dgm:cxn modelId="{832C77F2-6765-4755-8E4F-793E5FAE3462}" srcId="{696BAA58-96AC-47B2-ADC8-CC2C01B799E2}" destId="{18B53C2E-9D0B-4221-A14E-1E771286E5C7}" srcOrd="2" destOrd="0" parTransId="{F32DF6B3-B600-4223-A30E-126099536022}" sibTransId="{A94413A2-E359-4A0A-864D-1D5E4E6AD989}"/>
    <dgm:cxn modelId="{1858A057-A3C2-46F5-ADDB-2AE29E6D3513}" type="presParOf" srcId="{560D8D66-0FF7-4362-AFDC-74888618380B}" destId="{521E8453-35A4-48FB-8000-811990CC845B}" srcOrd="0" destOrd="0" presId="urn:microsoft.com/office/officeart/2018/5/layout/IconCircleLabelList"/>
    <dgm:cxn modelId="{548FE75E-9E2D-42FD-AE4F-03FB36AE2132}" type="presParOf" srcId="{521E8453-35A4-48FB-8000-811990CC845B}" destId="{87CBCEBD-6DF4-4E02-8B12-25BC393B09E4}" srcOrd="0" destOrd="0" presId="urn:microsoft.com/office/officeart/2018/5/layout/IconCircleLabelList"/>
    <dgm:cxn modelId="{D64CDC9F-343C-483E-A978-843EDA7688FA}" type="presParOf" srcId="{521E8453-35A4-48FB-8000-811990CC845B}" destId="{3DF47262-9699-4109-AB8B-40DE94E520CF}" srcOrd="1" destOrd="0" presId="urn:microsoft.com/office/officeart/2018/5/layout/IconCircleLabelList"/>
    <dgm:cxn modelId="{0AC5FBC2-57D5-4DF7-BA8E-BF670D345252}" type="presParOf" srcId="{521E8453-35A4-48FB-8000-811990CC845B}" destId="{A00CB73B-54C3-44EC-9214-50AF5900FCF5}" srcOrd="2" destOrd="0" presId="urn:microsoft.com/office/officeart/2018/5/layout/IconCircleLabelList"/>
    <dgm:cxn modelId="{3B5D49CC-A421-4B76-9425-6E6DDFB06396}" type="presParOf" srcId="{521E8453-35A4-48FB-8000-811990CC845B}" destId="{3F3A9F7A-A747-4C8D-B159-F21B62012994}" srcOrd="3" destOrd="0" presId="urn:microsoft.com/office/officeart/2018/5/layout/IconCircleLabelList"/>
    <dgm:cxn modelId="{4894820F-6E26-4943-B517-9853B9209B32}" type="presParOf" srcId="{560D8D66-0FF7-4362-AFDC-74888618380B}" destId="{23E2B8E2-CBFF-4535-A7E9-DA08B893BD2E}" srcOrd="1" destOrd="0" presId="urn:microsoft.com/office/officeart/2018/5/layout/IconCircleLabelList"/>
    <dgm:cxn modelId="{9C3C9A43-1E41-4434-AE04-783B5548DC2C}" type="presParOf" srcId="{560D8D66-0FF7-4362-AFDC-74888618380B}" destId="{F6E1211E-BFB4-4AF6-961B-7AFF8C60D0E7}" srcOrd="2" destOrd="0" presId="urn:microsoft.com/office/officeart/2018/5/layout/IconCircleLabelList"/>
    <dgm:cxn modelId="{5FDCD53F-2CB9-42AD-B8D7-FF6BD7A5BF48}" type="presParOf" srcId="{F6E1211E-BFB4-4AF6-961B-7AFF8C60D0E7}" destId="{4160FBC8-7191-4580-8477-A3AA8132B482}" srcOrd="0" destOrd="0" presId="urn:microsoft.com/office/officeart/2018/5/layout/IconCircleLabelList"/>
    <dgm:cxn modelId="{40488539-327A-4A34-82ED-31AB652ED33D}" type="presParOf" srcId="{F6E1211E-BFB4-4AF6-961B-7AFF8C60D0E7}" destId="{E1880B28-C2B1-4151-8912-956437D1222E}" srcOrd="1" destOrd="0" presId="urn:microsoft.com/office/officeart/2018/5/layout/IconCircleLabelList"/>
    <dgm:cxn modelId="{F6548FFF-4CDB-4D73-B7E7-B8424284B47B}" type="presParOf" srcId="{F6E1211E-BFB4-4AF6-961B-7AFF8C60D0E7}" destId="{3A4655CD-EF37-4DB4-A2F6-FEF18E9A0A80}" srcOrd="2" destOrd="0" presId="urn:microsoft.com/office/officeart/2018/5/layout/IconCircleLabelList"/>
    <dgm:cxn modelId="{AB03AA84-6295-4C77-BDB3-8591015B581E}" type="presParOf" srcId="{F6E1211E-BFB4-4AF6-961B-7AFF8C60D0E7}" destId="{283FBEE9-7BFE-447E-9541-C4A934E5F976}" srcOrd="3" destOrd="0" presId="urn:microsoft.com/office/officeart/2018/5/layout/IconCircleLabelList"/>
    <dgm:cxn modelId="{87819103-0C11-4855-A1C0-8A05A32CC3DF}" type="presParOf" srcId="{560D8D66-0FF7-4362-AFDC-74888618380B}" destId="{A7CD4202-387A-43B5-AB0E-A92D2C5C09A9}" srcOrd="3" destOrd="0" presId="urn:microsoft.com/office/officeart/2018/5/layout/IconCircleLabelList"/>
    <dgm:cxn modelId="{E14984BE-9756-4B78-939F-5373F12641BC}" type="presParOf" srcId="{560D8D66-0FF7-4362-AFDC-74888618380B}" destId="{193CF89D-C553-4980-804F-11DC9F73D5ED}" srcOrd="4" destOrd="0" presId="urn:microsoft.com/office/officeart/2018/5/layout/IconCircleLabelList"/>
    <dgm:cxn modelId="{ABD7EE82-DAA6-4907-AB17-F60366E6CD28}" type="presParOf" srcId="{193CF89D-C553-4980-804F-11DC9F73D5ED}" destId="{220E9747-FB62-4E12-9967-64A2F52C9872}" srcOrd="0" destOrd="0" presId="urn:microsoft.com/office/officeart/2018/5/layout/IconCircleLabelList"/>
    <dgm:cxn modelId="{0FAFD3BF-D7B6-420B-A84C-10989C2319E3}" type="presParOf" srcId="{193CF89D-C553-4980-804F-11DC9F73D5ED}" destId="{A13F3C73-A5EA-4D38-8D1D-9C2797F5EA96}" srcOrd="1" destOrd="0" presId="urn:microsoft.com/office/officeart/2018/5/layout/IconCircleLabelList"/>
    <dgm:cxn modelId="{B4841309-1F39-4DFF-AF2E-F9D215C93E5C}" type="presParOf" srcId="{193CF89D-C553-4980-804F-11DC9F73D5ED}" destId="{617DD8E4-D4EB-483C-9CF3-53C47D90D99D}" srcOrd="2" destOrd="0" presId="urn:microsoft.com/office/officeart/2018/5/layout/IconCircleLabelList"/>
    <dgm:cxn modelId="{0151EEAA-E6CF-447E-9E2F-2FB53349BEFF}" type="presParOf" srcId="{193CF89D-C553-4980-804F-11DC9F73D5ED}" destId="{9936BFC5-0ABE-4A4C-B27F-94EC50161A3A}" srcOrd="3" destOrd="0" presId="urn:microsoft.com/office/officeart/2018/5/layout/IconCircleLabelList"/>
    <dgm:cxn modelId="{4B8F8438-BABE-471F-95B7-0A514364430C}" type="presParOf" srcId="{560D8D66-0FF7-4362-AFDC-74888618380B}" destId="{7CD18A8F-A4F3-45BF-BCB7-1C4A201FE6EC}" srcOrd="5" destOrd="0" presId="urn:microsoft.com/office/officeart/2018/5/layout/IconCircleLabelList"/>
    <dgm:cxn modelId="{AA87774F-7829-43FD-A48E-4BF0E07B4FAD}" type="presParOf" srcId="{560D8D66-0FF7-4362-AFDC-74888618380B}" destId="{ACD91010-5BF0-4B6B-BDB1-4435BA3AB824}" srcOrd="6" destOrd="0" presId="urn:microsoft.com/office/officeart/2018/5/layout/IconCircleLabelList"/>
    <dgm:cxn modelId="{CB5ECF6C-5FAF-4FA2-B1E6-E724F16E14BB}" type="presParOf" srcId="{ACD91010-5BF0-4B6B-BDB1-4435BA3AB824}" destId="{D2E03F86-BEEC-4714-8EE9-D123EABF4312}" srcOrd="0" destOrd="0" presId="urn:microsoft.com/office/officeart/2018/5/layout/IconCircleLabelList"/>
    <dgm:cxn modelId="{A8A6C25B-3BEC-4E23-9E27-FB4AD778C1FC}" type="presParOf" srcId="{ACD91010-5BF0-4B6B-BDB1-4435BA3AB824}" destId="{C19F4401-2A8C-43CE-8B92-A4242E17B8D6}" srcOrd="1" destOrd="0" presId="urn:microsoft.com/office/officeart/2018/5/layout/IconCircleLabelList"/>
    <dgm:cxn modelId="{1E46B235-9C6A-4825-AB58-C69E910BCD69}" type="presParOf" srcId="{ACD91010-5BF0-4B6B-BDB1-4435BA3AB824}" destId="{945A7076-0419-4E14-8D89-46CA42E3EE1F}" srcOrd="2" destOrd="0" presId="urn:microsoft.com/office/officeart/2018/5/layout/IconCircleLabelList"/>
    <dgm:cxn modelId="{AB6004DC-77BF-4CE4-B2A5-8F3675689FC1}" type="presParOf" srcId="{ACD91010-5BF0-4B6B-BDB1-4435BA3AB824}" destId="{8E805701-9A4F-42DB-8AB0-5A2EA5A652A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F74FD8-F33D-49B4-8360-96D7761B30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6B4FA69-618E-4E5B-B7F8-71C3E1FECCB8}">
      <dgm:prSet/>
      <dgm:spPr/>
      <dgm:t>
        <a:bodyPr/>
        <a:lstStyle/>
        <a:p>
          <a:pPr>
            <a:lnSpc>
              <a:spcPct val="100000"/>
            </a:lnSpc>
          </a:pPr>
          <a:r>
            <a:rPr lang="en-US"/>
            <a:t>Average number of concurrent users in the tool at a time</a:t>
          </a:r>
        </a:p>
      </dgm:t>
    </dgm:pt>
    <dgm:pt modelId="{DE57654E-1122-4311-BA88-565AA4F66415}" type="parTrans" cxnId="{921CE19A-D2BF-4950-B3D5-D93E51E22D1D}">
      <dgm:prSet/>
      <dgm:spPr/>
      <dgm:t>
        <a:bodyPr/>
        <a:lstStyle/>
        <a:p>
          <a:endParaRPr lang="en-US"/>
        </a:p>
      </dgm:t>
    </dgm:pt>
    <dgm:pt modelId="{2BA3363F-19ED-4D4B-807E-ED4CA08A059B}" type="sibTrans" cxnId="{921CE19A-D2BF-4950-B3D5-D93E51E22D1D}">
      <dgm:prSet/>
      <dgm:spPr/>
      <dgm:t>
        <a:bodyPr/>
        <a:lstStyle/>
        <a:p>
          <a:endParaRPr lang="en-US"/>
        </a:p>
      </dgm:t>
    </dgm:pt>
    <dgm:pt modelId="{CCD90369-0FB2-43EA-88AB-FC7E401249BF}">
      <dgm:prSet/>
      <dgm:spPr/>
      <dgm:t>
        <a:bodyPr/>
        <a:lstStyle/>
        <a:p>
          <a:pPr>
            <a:lnSpc>
              <a:spcPct val="100000"/>
            </a:lnSpc>
          </a:pPr>
          <a:r>
            <a:rPr lang="en-US"/>
            <a:t>Beneath “peak” use</a:t>
          </a:r>
        </a:p>
      </dgm:t>
    </dgm:pt>
    <dgm:pt modelId="{1450B813-7F1D-4F29-B240-7144AD4E5EBD}" type="parTrans" cxnId="{87280872-F03C-40EE-AC61-6A8BD847B2AA}">
      <dgm:prSet/>
      <dgm:spPr/>
      <dgm:t>
        <a:bodyPr/>
        <a:lstStyle/>
        <a:p>
          <a:endParaRPr lang="en-US"/>
        </a:p>
      </dgm:t>
    </dgm:pt>
    <dgm:pt modelId="{FE18AFCD-02DF-4DD0-97AC-C0ADE767272A}" type="sibTrans" cxnId="{87280872-F03C-40EE-AC61-6A8BD847B2AA}">
      <dgm:prSet/>
      <dgm:spPr/>
      <dgm:t>
        <a:bodyPr/>
        <a:lstStyle/>
        <a:p>
          <a:endParaRPr lang="en-US"/>
        </a:p>
      </dgm:t>
    </dgm:pt>
    <dgm:pt modelId="{5B8FB03A-C78F-4FFF-9CB3-FE932439C506}">
      <dgm:prSet/>
      <dgm:spPr/>
      <dgm:t>
        <a:bodyPr/>
        <a:lstStyle/>
        <a:p>
          <a:pPr>
            <a:lnSpc>
              <a:spcPct val="100000"/>
            </a:lnSpc>
          </a:pPr>
          <a:r>
            <a:rPr lang="en-US"/>
            <a:t>This is the </a:t>
          </a:r>
          <a:r>
            <a:rPr lang="en-US" b="1" u="sng"/>
            <a:t>REGULAR</a:t>
          </a:r>
          <a:r>
            <a:rPr lang="en-US"/>
            <a:t> amount of traffic you expect to get</a:t>
          </a:r>
        </a:p>
      </dgm:t>
    </dgm:pt>
    <dgm:pt modelId="{FADEF1BC-CA1E-4314-A906-084BE9FDB73E}" type="parTrans" cxnId="{9BB9EF2C-D9B0-415A-AFD3-60853F4AC11D}">
      <dgm:prSet/>
      <dgm:spPr/>
      <dgm:t>
        <a:bodyPr/>
        <a:lstStyle/>
        <a:p>
          <a:endParaRPr lang="en-US"/>
        </a:p>
      </dgm:t>
    </dgm:pt>
    <dgm:pt modelId="{50F09658-5523-4680-822B-15107EE0283E}" type="sibTrans" cxnId="{9BB9EF2C-D9B0-415A-AFD3-60853F4AC11D}">
      <dgm:prSet/>
      <dgm:spPr/>
      <dgm:t>
        <a:bodyPr/>
        <a:lstStyle/>
        <a:p>
          <a:endParaRPr lang="en-US"/>
        </a:p>
      </dgm:t>
    </dgm:pt>
    <dgm:pt modelId="{C15B3ECD-43AA-4B6C-922D-7131BA0430A0}">
      <dgm:prSet/>
      <dgm:spPr/>
      <dgm:t>
        <a:bodyPr/>
        <a:lstStyle/>
        <a:p>
          <a:pPr>
            <a:lnSpc>
              <a:spcPct val="100000"/>
            </a:lnSpc>
          </a:pPr>
          <a:r>
            <a:rPr lang="en-US"/>
            <a:t>Does our app scale with more users?</a:t>
          </a:r>
        </a:p>
      </dgm:t>
    </dgm:pt>
    <dgm:pt modelId="{573803C0-5A34-464F-B17B-1F63AE47F657}" type="parTrans" cxnId="{4FE628F7-BE2C-4BFD-8535-EC82C350E459}">
      <dgm:prSet/>
      <dgm:spPr/>
      <dgm:t>
        <a:bodyPr/>
        <a:lstStyle/>
        <a:p>
          <a:endParaRPr lang="en-US"/>
        </a:p>
      </dgm:t>
    </dgm:pt>
    <dgm:pt modelId="{CBB57A78-3F84-416C-91A4-DA39470F9BCE}" type="sibTrans" cxnId="{4FE628F7-BE2C-4BFD-8535-EC82C350E459}">
      <dgm:prSet/>
      <dgm:spPr/>
      <dgm:t>
        <a:bodyPr/>
        <a:lstStyle/>
        <a:p>
          <a:endParaRPr lang="en-US"/>
        </a:p>
      </dgm:t>
    </dgm:pt>
    <dgm:pt modelId="{5FE773D5-F638-4E41-9031-36A053D908E6}">
      <dgm:prSet/>
      <dgm:spPr/>
      <dgm:t>
        <a:bodyPr/>
        <a:lstStyle/>
        <a:p>
          <a:pPr>
            <a:lnSpc>
              <a:spcPct val="100000"/>
            </a:lnSpc>
          </a:pPr>
          <a:r>
            <a:rPr lang="en-US"/>
            <a:t>We can test for this!</a:t>
          </a:r>
        </a:p>
      </dgm:t>
    </dgm:pt>
    <dgm:pt modelId="{34424F4B-4880-47F9-A98D-598F1585516D}" type="parTrans" cxnId="{89B1E568-9A32-43B0-B419-4A96066F002B}">
      <dgm:prSet/>
      <dgm:spPr/>
      <dgm:t>
        <a:bodyPr/>
        <a:lstStyle/>
        <a:p>
          <a:endParaRPr lang="en-US"/>
        </a:p>
      </dgm:t>
    </dgm:pt>
    <dgm:pt modelId="{F181F043-9029-4D88-991F-06CDBC270725}" type="sibTrans" cxnId="{89B1E568-9A32-43B0-B419-4A96066F002B}">
      <dgm:prSet/>
      <dgm:spPr/>
      <dgm:t>
        <a:bodyPr/>
        <a:lstStyle/>
        <a:p>
          <a:endParaRPr lang="en-US"/>
        </a:p>
      </dgm:t>
    </dgm:pt>
    <dgm:pt modelId="{12DA2962-E0E1-4AC1-9842-CDB5D48F2C8C}" type="pres">
      <dgm:prSet presAssocID="{53F74FD8-F33D-49B4-8360-96D7761B30E1}" presName="root" presStyleCnt="0">
        <dgm:presLayoutVars>
          <dgm:dir/>
          <dgm:resizeHandles val="exact"/>
        </dgm:presLayoutVars>
      </dgm:prSet>
      <dgm:spPr/>
    </dgm:pt>
    <dgm:pt modelId="{216EC267-E053-4AD0-969A-BC8E6F7A4169}" type="pres">
      <dgm:prSet presAssocID="{26B4FA69-618E-4E5B-B7F8-71C3E1FECCB8}" presName="compNode" presStyleCnt="0"/>
      <dgm:spPr/>
    </dgm:pt>
    <dgm:pt modelId="{86585CAA-7796-4060-A444-66CB26660FB8}" type="pres">
      <dgm:prSet presAssocID="{26B4FA69-618E-4E5B-B7F8-71C3E1FECCB8}" presName="bgRect" presStyleLbl="bgShp" presStyleIdx="0" presStyleCnt="4"/>
      <dgm:spPr/>
    </dgm:pt>
    <dgm:pt modelId="{D583525E-6E17-47B7-BC86-6DD7AB1A05C8}" type="pres">
      <dgm:prSet presAssocID="{26B4FA69-618E-4E5B-B7F8-71C3E1FECCB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A2244F3-5A64-407E-AD10-12DBF4BD3CCB}" type="pres">
      <dgm:prSet presAssocID="{26B4FA69-618E-4E5B-B7F8-71C3E1FECCB8}" presName="spaceRect" presStyleCnt="0"/>
      <dgm:spPr/>
    </dgm:pt>
    <dgm:pt modelId="{6107B682-C7D1-4842-8DE4-7BC47EA9B1AD}" type="pres">
      <dgm:prSet presAssocID="{26B4FA69-618E-4E5B-B7F8-71C3E1FECCB8}" presName="parTx" presStyleLbl="revTx" presStyleIdx="0" presStyleCnt="5">
        <dgm:presLayoutVars>
          <dgm:chMax val="0"/>
          <dgm:chPref val="0"/>
        </dgm:presLayoutVars>
      </dgm:prSet>
      <dgm:spPr/>
    </dgm:pt>
    <dgm:pt modelId="{B39FA244-D709-455C-9CE9-EDDC1729CFEB}" type="pres">
      <dgm:prSet presAssocID="{2BA3363F-19ED-4D4B-807E-ED4CA08A059B}" presName="sibTrans" presStyleCnt="0"/>
      <dgm:spPr/>
    </dgm:pt>
    <dgm:pt modelId="{25E10682-1555-421F-9974-56B2D1EC80C3}" type="pres">
      <dgm:prSet presAssocID="{CCD90369-0FB2-43EA-88AB-FC7E401249BF}" presName="compNode" presStyleCnt="0"/>
      <dgm:spPr/>
    </dgm:pt>
    <dgm:pt modelId="{B2086F62-2CF2-4965-9BF5-E32C6DBE5DE5}" type="pres">
      <dgm:prSet presAssocID="{CCD90369-0FB2-43EA-88AB-FC7E401249BF}" presName="bgRect" presStyleLbl="bgShp" presStyleIdx="1" presStyleCnt="4"/>
      <dgm:spPr/>
    </dgm:pt>
    <dgm:pt modelId="{5250A557-12A1-422D-87FA-5A1A10F999F2}" type="pres">
      <dgm:prSet presAssocID="{CCD90369-0FB2-43EA-88AB-FC7E401249B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ntains"/>
        </a:ext>
      </dgm:extLst>
    </dgm:pt>
    <dgm:pt modelId="{28B17A4B-13F4-42BF-81F0-9EA786920096}" type="pres">
      <dgm:prSet presAssocID="{CCD90369-0FB2-43EA-88AB-FC7E401249BF}" presName="spaceRect" presStyleCnt="0"/>
      <dgm:spPr/>
    </dgm:pt>
    <dgm:pt modelId="{6F1E565C-E01F-47B9-8FD1-ECD84861BEE5}" type="pres">
      <dgm:prSet presAssocID="{CCD90369-0FB2-43EA-88AB-FC7E401249BF}" presName="parTx" presStyleLbl="revTx" presStyleIdx="1" presStyleCnt="5">
        <dgm:presLayoutVars>
          <dgm:chMax val="0"/>
          <dgm:chPref val="0"/>
        </dgm:presLayoutVars>
      </dgm:prSet>
      <dgm:spPr/>
    </dgm:pt>
    <dgm:pt modelId="{93C0285D-144A-4C5E-8B22-6C956221ADA1}" type="pres">
      <dgm:prSet presAssocID="{FE18AFCD-02DF-4DD0-97AC-C0ADE767272A}" presName="sibTrans" presStyleCnt="0"/>
      <dgm:spPr/>
    </dgm:pt>
    <dgm:pt modelId="{9C957E62-47D6-4153-9BBE-63A8E198EF90}" type="pres">
      <dgm:prSet presAssocID="{5B8FB03A-C78F-4FFF-9CB3-FE932439C506}" presName="compNode" presStyleCnt="0"/>
      <dgm:spPr/>
    </dgm:pt>
    <dgm:pt modelId="{D166DD1D-B2D5-45D8-B402-83DA11A21BF4}" type="pres">
      <dgm:prSet presAssocID="{5B8FB03A-C78F-4FFF-9CB3-FE932439C506}" presName="bgRect" presStyleLbl="bgShp" presStyleIdx="2" presStyleCnt="4"/>
      <dgm:spPr/>
    </dgm:pt>
    <dgm:pt modelId="{A57A387C-A2C6-48EB-B82F-77D6C642176F}" type="pres">
      <dgm:prSet presAssocID="{5B8FB03A-C78F-4FFF-9CB3-FE932439C50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8CC59732-E537-47B5-845C-D2C257BA0AA9}" type="pres">
      <dgm:prSet presAssocID="{5B8FB03A-C78F-4FFF-9CB3-FE932439C506}" presName="spaceRect" presStyleCnt="0"/>
      <dgm:spPr/>
    </dgm:pt>
    <dgm:pt modelId="{7BF7EFAC-06AA-450F-B551-0B46571DD4C2}" type="pres">
      <dgm:prSet presAssocID="{5B8FB03A-C78F-4FFF-9CB3-FE932439C506}" presName="parTx" presStyleLbl="revTx" presStyleIdx="2" presStyleCnt="5">
        <dgm:presLayoutVars>
          <dgm:chMax val="0"/>
          <dgm:chPref val="0"/>
        </dgm:presLayoutVars>
      </dgm:prSet>
      <dgm:spPr/>
    </dgm:pt>
    <dgm:pt modelId="{018786CB-3109-4443-9D40-99CF0502D60D}" type="pres">
      <dgm:prSet presAssocID="{50F09658-5523-4680-822B-15107EE0283E}" presName="sibTrans" presStyleCnt="0"/>
      <dgm:spPr/>
    </dgm:pt>
    <dgm:pt modelId="{94CBEF9E-98C1-4723-85DD-55A2A6E19560}" type="pres">
      <dgm:prSet presAssocID="{C15B3ECD-43AA-4B6C-922D-7131BA0430A0}" presName="compNode" presStyleCnt="0"/>
      <dgm:spPr/>
    </dgm:pt>
    <dgm:pt modelId="{55AB36FC-4217-4B09-88A4-1C2C92D62B13}" type="pres">
      <dgm:prSet presAssocID="{C15B3ECD-43AA-4B6C-922D-7131BA0430A0}" presName="bgRect" presStyleLbl="bgShp" presStyleIdx="3" presStyleCnt="4"/>
      <dgm:spPr/>
    </dgm:pt>
    <dgm:pt modelId="{FFBF29D1-FBEF-4B5F-8696-EC1A719AD332}" type="pres">
      <dgm:prSet presAssocID="{C15B3ECD-43AA-4B6C-922D-7131BA0430A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tch"/>
        </a:ext>
      </dgm:extLst>
    </dgm:pt>
    <dgm:pt modelId="{B9D40F71-7228-4AC2-AF39-E54A98D51BD9}" type="pres">
      <dgm:prSet presAssocID="{C15B3ECD-43AA-4B6C-922D-7131BA0430A0}" presName="spaceRect" presStyleCnt="0"/>
      <dgm:spPr/>
    </dgm:pt>
    <dgm:pt modelId="{7607D99D-643D-4A54-8E3B-B2506A6D1403}" type="pres">
      <dgm:prSet presAssocID="{C15B3ECD-43AA-4B6C-922D-7131BA0430A0}" presName="parTx" presStyleLbl="revTx" presStyleIdx="3" presStyleCnt="5">
        <dgm:presLayoutVars>
          <dgm:chMax val="0"/>
          <dgm:chPref val="0"/>
        </dgm:presLayoutVars>
      </dgm:prSet>
      <dgm:spPr/>
    </dgm:pt>
    <dgm:pt modelId="{395EFB2A-AC31-4B79-831D-33B5EA7CC56F}" type="pres">
      <dgm:prSet presAssocID="{C15B3ECD-43AA-4B6C-922D-7131BA0430A0}" presName="desTx" presStyleLbl="revTx" presStyleIdx="4" presStyleCnt="5">
        <dgm:presLayoutVars/>
      </dgm:prSet>
      <dgm:spPr/>
    </dgm:pt>
  </dgm:ptLst>
  <dgm:cxnLst>
    <dgm:cxn modelId="{567A9C12-4800-4D3D-B8B8-3696FAF90B80}" type="presOf" srcId="{53F74FD8-F33D-49B4-8360-96D7761B30E1}" destId="{12DA2962-E0E1-4AC1-9842-CDB5D48F2C8C}" srcOrd="0" destOrd="0" presId="urn:microsoft.com/office/officeart/2018/2/layout/IconVerticalSolidList"/>
    <dgm:cxn modelId="{9BB9EF2C-D9B0-415A-AFD3-60853F4AC11D}" srcId="{53F74FD8-F33D-49B4-8360-96D7761B30E1}" destId="{5B8FB03A-C78F-4FFF-9CB3-FE932439C506}" srcOrd="2" destOrd="0" parTransId="{FADEF1BC-CA1E-4314-A906-084BE9FDB73E}" sibTransId="{50F09658-5523-4680-822B-15107EE0283E}"/>
    <dgm:cxn modelId="{89B1E568-9A32-43B0-B419-4A96066F002B}" srcId="{C15B3ECD-43AA-4B6C-922D-7131BA0430A0}" destId="{5FE773D5-F638-4E41-9031-36A053D908E6}" srcOrd="0" destOrd="0" parTransId="{34424F4B-4880-47F9-A98D-598F1585516D}" sibTransId="{F181F043-9029-4D88-991F-06CDBC270725}"/>
    <dgm:cxn modelId="{87280872-F03C-40EE-AC61-6A8BD847B2AA}" srcId="{53F74FD8-F33D-49B4-8360-96D7761B30E1}" destId="{CCD90369-0FB2-43EA-88AB-FC7E401249BF}" srcOrd="1" destOrd="0" parTransId="{1450B813-7F1D-4F29-B240-7144AD4E5EBD}" sibTransId="{FE18AFCD-02DF-4DD0-97AC-C0ADE767272A}"/>
    <dgm:cxn modelId="{29F2DC59-1734-4672-ADE0-269196931C7C}" type="presOf" srcId="{C15B3ECD-43AA-4B6C-922D-7131BA0430A0}" destId="{7607D99D-643D-4A54-8E3B-B2506A6D1403}" srcOrd="0" destOrd="0" presId="urn:microsoft.com/office/officeart/2018/2/layout/IconVerticalSolidList"/>
    <dgm:cxn modelId="{E93CED80-E15E-404A-B0B9-A542B4BD1B2A}" type="presOf" srcId="{5B8FB03A-C78F-4FFF-9CB3-FE932439C506}" destId="{7BF7EFAC-06AA-450F-B551-0B46571DD4C2}" srcOrd="0" destOrd="0" presId="urn:microsoft.com/office/officeart/2018/2/layout/IconVerticalSolidList"/>
    <dgm:cxn modelId="{921CE19A-D2BF-4950-B3D5-D93E51E22D1D}" srcId="{53F74FD8-F33D-49B4-8360-96D7761B30E1}" destId="{26B4FA69-618E-4E5B-B7F8-71C3E1FECCB8}" srcOrd="0" destOrd="0" parTransId="{DE57654E-1122-4311-BA88-565AA4F66415}" sibTransId="{2BA3363F-19ED-4D4B-807E-ED4CA08A059B}"/>
    <dgm:cxn modelId="{07A99DAE-9FE0-4A96-B4A8-8465237A99AA}" type="presOf" srcId="{CCD90369-0FB2-43EA-88AB-FC7E401249BF}" destId="{6F1E565C-E01F-47B9-8FD1-ECD84861BEE5}" srcOrd="0" destOrd="0" presId="urn:microsoft.com/office/officeart/2018/2/layout/IconVerticalSolidList"/>
    <dgm:cxn modelId="{4399CDBA-BE77-420F-B711-8F544EA83728}" type="presOf" srcId="{26B4FA69-618E-4E5B-B7F8-71C3E1FECCB8}" destId="{6107B682-C7D1-4842-8DE4-7BC47EA9B1AD}" srcOrd="0" destOrd="0" presId="urn:microsoft.com/office/officeart/2018/2/layout/IconVerticalSolidList"/>
    <dgm:cxn modelId="{A794E2F2-3531-4701-9C0A-66E5A79C1465}" type="presOf" srcId="{5FE773D5-F638-4E41-9031-36A053D908E6}" destId="{395EFB2A-AC31-4B79-831D-33B5EA7CC56F}" srcOrd="0" destOrd="0" presId="urn:microsoft.com/office/officeart/2018/2/layout/IconVerticalSolidList"/>
    <dgm:cxn modelId="{4FE628F7-BE2C-4BFD-8535-EC82C350E459}" srcId="{53F74FD8-F33D-49B4-8360-96D7761B30E1}" destId="{C15B3ECD-43AA-4B6C-922D-7131BA0430A0}" srcOrd="3" destOrd="0" parTransId="{573803C0-5A34-464F-B17B-1F63AE47F657}" sibTransId="{CBB57A78-3F84-416C-91A4-DA39470F9BCE}"/>
    <dgm:cxn modelId="{9D9CD6EB-A9E3-406F-BD40-CB6D895DA1C5}" type="presParOf" srcId="{12DA2962-E0E1-4AC1-9842-CDB5D48F2C8C}" destId="{216EC267-E053-4AD0-969A-BC8E6F7A4169}" srcOrd="0" destOrd="0" presId="urn:microsoft.com/office/officeart/2018/2/layout/IconVerticalSolidList"/>
    <dgm:cxn modelId="{09D747C8-EC47-49A4-BCAC-9901BBC5A163}" type="presParOf" srcId="{216EC267-E053-4AD0-969A-BC8E6F7A4169}" destId="{86585CAA-7796-4060-A444-66CB26660FB8}" srcOrd="0" destOrd="0" presId="urn:microsoft.com/office/officeart/2018/2/layout/IconVerticalSolidList"/>
    <dgm:cxn modelId="{0B5C68B2-E966-418E-9AAA-32354A0ED1B2}" type="presParOf" srcId="{216EC267-E053-4AD0-969A-BC8E6F7A4169}" destId="{D583525E-6E17-47B7-BC86-6DD7AB1A05C8}" srcOrd="1" destOrd="0" presId="urn:microsoft.com/office/officeart/2018/2/layout/IconVerticalSolidList"/>
    <dgm:cxn modelId="{172A1CE5-D000-4A62-A260-657CF02F355F}" type="presParOf" srcId="{216EC267-E053-4AD0-969A-BC8E6F7A4169}" destId="{8A2244F3-5A64-407E-AD10-12DBF4BD3CCB}" srcOrd="2" destOrd="0" presId="urn:microsoft.com/office/officeart/2018/2/layout/IconVerticalSolidList"/>
    <dgm:cxn modelId="{77EDAE3F-EAF8-4A90-86C9-23902565A199}" type="presParOf" srcId="{216EC267-E053-4AD0-969A-BC8E6F7A4169}" destId="{6107B682-C7D1-4842-8DE4-7BC47EA9B1AD}" srcOrd="3" destOrd="0" presId="urn:microsoft.com/office/officeart/2018/2/layout/IconVerticalSolidList"/>
    <dgm:cxn modelId="{366EB4BF-0E69-489B-9F5A-0B8BF00C71CE}" type="presParOf" srcId="{12DA2962-E0E1-4AC1-9842-CDB5D48F2C8C}" destId="{B39FA244-D709-455C-9CE9-EDDC1729CFEB}" srcOrd="1" destOrd="0" presId="urn:microsoft.com/office/officeart/2018/2/layout/IconVerticalSolidList"/>
    <dgm:cxn modelId="{6C22F5D8-8F44-4DAD-9FA8-A064CACA31A9}" type="presParOf" srcId="{12DA2962-E0E1-4AC1-9842-CDB5D48F2C8C}" destId="{25E10682-1555-421F-9974-56B2D1EC80C3}" srcOrd="2" destOrd="0" presId="urn:microsoft.com/office/officeart/2018/2/layout/IconVerticalSolidList"/>
    <dgm:cxn modelId="{58B20E6F-0B3A-4F13-ABEE-489211AD99E3}" type="presParOf" srcId="{25E10682-1555-421F-9974-56B2D1EC80C3}" destId="{B2086F62-2CF2-4965-9BF5-E32C6DBE5DE5}" srcOrd="0" destOrd="0" presId="urn:microsoft.com/office/officeart/2018/2/layout/IconVerticalSolidList"/>
    <dgm:cxn modelId="{9F87B3AF-F4AB-4594-828B-EFFFEB56231E}" type="presParOf" srcId="{25E10682-1555-421F-9974-56B2D1EC80C3}" destId="{5250A557-12A1-422D-87FA-5A1A10F999F2}" srcOrd="1" destOrd="0" presId="urn:microsoft.com/office/officeart/2018/2/layout/IconVerticalSolidList"/>
    <dgm:cxn modelId="{47CFBC7D-113C-4342-AAD7-B21C94D87D6B}" type="presParOf" srcId="{25E10682-1555-421F-9974-56B2D1EC80C3}" destId="{28B17A4B-13F4-42BF-81F0-9EA786920096}" srcOrd="2" destOrd="0" presId="urn:microsoft.com/office/officeart/2018/2/layout/IconVerticalSolidList"/>
    <dgm:cxn modelId="{6727FCEE-EEB2-401E-BA87-36DAF4234BDE}" type="presParOf" srcId="{25E10682-1555-421F-9974-56B2D1EC80C3}" destId="{6F1E565C-E01F-47B9-8FD1-ECD84861BEE5}" srcOrd="3" destOrd="0" presId="urn:microsoft.com/office/officeart/2018/2/layout/IconVerticalSolidList"/>
    <dgm:cxn modelId="{E23705FC-3F02-4956-97C6-053D1A7B9318}" type="presParOf" srcId="{12DA2962-E0E1-4AC1-9842-CDB5D48F2C8C}" destId="{93C0285D-144A-4C5E-8B22-6C956221ADA1}" srcOrd="3" destOrd="0" presId="urn:microsoft.com/office/officeart/2018/2/layout/IconVerticalSolidList"/>
    <dgm:cxn modelId="{D763CD9A-D06D-47E4-92E9-E102608DE7AB}" type="presParOf" srcId="{12DA2962-E0E1-4AC1-9842-CDB5D48F2C8C}" destId="{9C957E62-47D6-4153-9BBE-63A8E198EF90}" srcOrd="4" destOrd="0" presId="urn:microsoft.com/office/officeart/2018/2/layout/IconVerticalSolidList"/>
    <dgm:cxn modelId="{A6892934-8820-44B3-B996-B2F919C0387C}" type="presParOf" srcId="{9C957E62-47D6-4153-9BBE-63A8E198EF90}" destId="{D166DD1D-B2D5-45D8-B402-83DA11A21BF4}" srcOrd="0" destOrd="0" presId="urn:microsoft.com/office/officeart/2018/2/layout/IconVerticalSolidList"/>
    <dgm:cxn modelId="{E79EA737-B30F-4F80-8149-61D9B07CAEC2}" type="presParOf" srcId="{9C957E62-47D6-4153-9BBE-63A8E198EF90}" destId="{A57A387C-A2C6-48EB-B82F-77D6C642176F}" srcOrd="1" destOrd="0" presId="urn:microsoft.com/office/officeart/2018/2/layout/IconVerticalSolidList"/>
    <dgm:cxn modelId="{8B2DFBA9-0307-49ED-987E-81DC5E865E56}" type="presParOf" srcId="{9C957E62-47D6-4153-9BBE-63A8E198EF90}" destId="{8CC59732-E537-47B5-845C-D2C257BA0AA9}" srcOrd="2" destOrd="0" presId="urn:microsoft.com/office/officeart/2018/2/layout/IconVerticalSolidList"/>
    <dgm:cxn modelId="{F65B8927-8F09-49BC-9D1B-55904F61785D}" type="presParOf" srcId="{9C957E62-47D6-4153-9BBE-63A8E198EF90}" destId="{7BF7EFAC-06AA-450F-B551-0B46571DD4C2}" srcOrd="3" destOrd="0" presId="urn:microsoft.com/office/officeart/2018/2/layout/IconVerticalSolidList"/>
    <dgm:cxn modelId="{977F02FB-A12C-42AC-B106-21B4916873C6}" type="presParOf" srcId="{12DA2962-E0E1-4AC1-9842-CDB5D48F2C8C}" destId="{018786CB-3109-4443-9D40-99CF0502D60D}" srcOrd="5" destOrd="0" presId="urn:microsoft.com/office/officeart/2018/2/layout/IconVerticalSolidList"/>
    <dgm:cxn modelId="{0C24170C-DAE2-4B1B-BCC1-FB3146DA07DE}" type="presParOf" srcId="{12DA2962-E0E1-4AC1-9842-CDB5D48F2C8C}" destId="{94CBEF9E-98C1-4723-85DD-55A2A6E19560}" srcOrd="6" destOrd="0" presId="urn:microsoft.com/office/officeart/2018/2/layout/IconVerticalSolidList"/>
    <dgm:cxn modelId="{13785F46-27AF-40A7-9FC3-3790195FAC33}" type="presParOf" srcId="{94CBEF9E-98C1-4723-85DD-55A2A6E19560}" destId="{55AB36FC-4217-4B09-88A4-1C2C92D62B13}" srcOrd="0" destOrd="0" presId="urn:microsoft.com/office/officeart/2018/2/layout/IconVerticalSolidList"/>
    <dgm:cxn modelId="{E0B184F2-A7A7-4B63-A0AC-018CC3EDAF99}" type="presParOf" srcId="{94CBEF9E-98C1-4723-85DD-55A2A6E19560}" destId="{FFBF29D1-FBEF-4B5F-8696-EC1A719AD332}" srcOrd="1" destOrd="0" presId="urn:microsoft.com/office/officeart/2018/2/layout/IconVerticalSolidList"/>
    <dgm:cxn modelId="{D890EA3B-DD75-4E63-9F37-71A054295BFD}" type="presParOf" srcId="{94CBEF9E-98C1-4723-85DD-55A2A6E19560}" destId="{B9D40F71-7228-4AC2-AF39-E54A98D51BD9}" srcOrd="2" destOrd="0" presId="urn:microsoft.com/office/officeart/2018/2/layout/IconVerticalSolidList"/>
    <dgm:cxn modelId="{93685BE2-F298-44EE-9E82-E7E7176E5E65}" type="presParOf" srcId="{94CBEF9E-98C1-4723-85DD-55A2A6E19560}" destId="{7607D99D-643D-4A54-8E3B-B2506A6D1403}" srcOrd="3" destOrd="0" presId="urn:microsoft.com/office/officeart/2018/2/layout/IconVerticalSolidList"/>
    <dgm:cxn modelId="{DC4F307F-FE0A-41D6-81DD-0045BAEF3410}" type="presParOf" srcId="{94CBEF9E-98C1-4723-85DD-55A2A6E19560}" destId="{395EFB2A-AC31-4B79-831D-33B5EA7CC56F}"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3A806-D864-4ADB-8BF4-9E6A46F2AF21}">
      <dsp:nvSpPr>
        <dsp:cNvPr id="0" name=""/>
        <dsp:cNvSpPr/>
      </dsp:nvSpPr>
      <dsp:spPr>
        <a:xfrm>
          <a:off x="0" y="689215"/>
          <a:ext cx="2751683" cy="17473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F72765-F2DC-447E-91DA-3FAF8E2E231C}">
      <dsp:nvSpPr>
        <dsp:cNvPr id="0" name=""/>
        <dsp:cNvSpPr/>
      </dsp:nvSpPr>
      <dsp:spPr>
        <a:xfrm>
          <a:off x="305742" y="979670"/>
          <a:ext cx="2751683" cy="17473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Takes longer</a:t>
          </a:r>
        </a:p>
      </dsp:txBody>
      <dsp:txXfrm>
        <a:off x="356919" y="1030847"/>
        <a:ext cx="2649329" cy="1644964"/>
      </dsp:txXfrm>
    </dsp:sp>
    <dsp:sp modelId="{2230BBC6-2874-48D0-A26B-12317089E5C3}">
      <dsp:nvSpPr>
        <dsp:cNvPr id="0" name=""/>
        <dsp:cNvSpPr/>
      </dsp:nvSpPr>
      <dsp:spPr>
        <a:xfrm>
          <a:off x="3363168" y="689215"/>
          <a:ext cx="2751683" cy="17473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201106-E622-4DB7-A01E-8F9BF8D3C612}">
      <dsp:nvSpPr>
        <dsp:cNvPr id="0" name=""/>
        <dsp:cNvSpPr/>
      </dsp:nvSpPr>
      <dsp:spPr>
        <a:xfrm>
          <a:off x="3668911" y="979670"/>
          <a:ext cx="2751683" cy="17473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Not scalable</a:t>
          </a:r>
        </a:p>
      </dsp:txBody>
      <dsp:txXfrm>
        <a:off x="3720088" y="1030847"/>
        <a:ext cx="2649329" cy="1644964"/>
      </dsp:txXfrm>
    </dsp:sp>
    <dsp:sp modelId="{4F47CB14-5FB8-47C5-8312-69D9ACD9ADA3}">
      <dsp:nvSpPr>
        <dsp:cNvPr id="0" name=""/>
        <dsp:cNvSpPr/>
      </dsp:nvSpPr>
      <dsp:spPr>
        <a:xfrm>
          <a:off x="6726337" y="689215"/>
          <a:ext cx="2751683" cy="17473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210697-EA08-438A-8B3C-50A4D68D9DFA}">
      <dsp:nvSpPr>
        <dsp:cNvPr id="0" name=""/>
        <dsp:cNvSpPr/>
      </dsp:nvSpPr>
      <dsp:spPr>
        <a:xfrm>
          <a:off x="7032079" y="979670"/>
          <a:ext cx="2751683" cy="17473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Tedious!</a:t>
          </a:r>
        </a:p>
      </dsp:txBody>
      <dsp:txXfrm>
        <a:off x="7083256" y="1030847"/>
        <a:ext cx="2649329" cy="16449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37983-2762-4306-B22B-ABEA54AD6A02}">
      <dsp:nvSpPr>
        <dsp:cNvPr id="0" name=""/>
        <dsp:cNvSpPr/>
      </dsp:nvSpPr>
      <dsp:spPr>
        <a:xfrm>
          <a:off x="7643" y="0"/>
          <a:ext cx="5426931" cy="3416205"/>
        </a:xfrm>
        <a:prstGeom prst="homePlate">
          <a:avLst>
            <a:gd name="adj" fmla="val 2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450" tIns="68580" rIns="765800" bIns="68580" numCol="1" spcCol="1270" anchor="ctr" anchorCtr="0">
          <a:noAutofit/>
        </a:bodyPr>
        <a:lstStyle/>
        <a:p>
          <a:pPr marL="0" lvl="0" indent="0" algn="ctr" defTabSz="1200150">
            <a:lnSpc>
              <a:spcPct val="90000"/>
            </a:lnSpc>
            <a:spcBef>
              <a:spcPct val="0"/>
            </a:spcBef>
            <a:spcAft>
              <a:spcPct val="35000"/>
            </a:spcAft>
            <a:buNone/>
            <a:defRPr b="1"/>
          </a:pPr>
          <a:r>
            <a:rPr lang="en-US" sz="2700" kern="1200"/>
            <a:t>What does our testing pipeline look like from an architecture perspective?</a:t>
          </a:r>
        </a:p>
      </dsp:txBody>
      <dsp:txXfrm>
        <a:off x="7643" y="0"/>
        <a:ext cx="4999905" cy="3416205"/>
      </dsp:txXfrm>
    </dsp:sp>
    <dsp:sp modelId="{816D91DE-0AF1-44DD-916F-8E4E3F27E1F3}">
      <dsp:nvSpPr>
        <dsp:cNvPr id="0" name=""/>
        <dsp:cNvSpPr/>
      </dsp:nvSpPr>
      <dsp:spPr>
        <a:xfrm>
          <a:off x="4349188" y="0"/>
          <a:ext cx="5426931" cy="3416205"/>
        </a:xfrm>
        <a:prstGeom prst="chevron">
          <a:avLst>
            <a:gd name="adj" fmla="val 25000"/>
          </a:avLst>
        </a:prstGeom>
        <a:solidFill>
          <a:schemeClr val="accent2">
            <a:hueOff val="958067"/>
            <a:satOff val="-5475"/>
            <a:lumOff val="529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450" tIns="68580" rIns="191450" bIns="68580" numCol="1" spcCol="1270" anchor="t" anchorCtr="0">
          <a:noAutofit/>
        </a:bodyPr>
        <a:lstStyle/>
        <a:p>
          <a:pPr marL="0" lvl="0" indent="0" algn="l" defTabSz="1200150">
            <a:lnSpc>
              <a:spcPct val="90000"/>
            </a:lnSpc>
            <a:spcBef>
              <a:spcPct val="0"/>
            </a:spcBef>
            <a:spcAft>
              <a:spcPct val="35000"/>
            </a:spcAft>
            <a:buNone/>
            <a:defRPr b="1"/>
          </a:pPr>
          <a:r>
            <a:rPr lang="en-US" sz="2700" kern="1200"/>
            <a:t>What types of tests do we need to perform?</a:t>
          </a:r>
        </a:p>
        <a:p>
          <a:pPr marL="228600" lvl="1" indent="-228600" algn="l" defTabSz="933450">
            <a:lnSpc>
              <a:spcPct val="90000"/>
            </a:lnSpc>
            <a:spcBef>
              <a:spcPct val="0"/>
            </a:spcBef>
            <a:spcAft>
              <a:spcPct val="15000"/>
            </a:spcAft>
            <a:buChar char="•"/>
          </a:pPr>
          <a:r>
            <a:rPr lang="en-US" sz="2100" kern="1200"/>
            <a:t>Regression testing</a:t>
          </a:r>
        </a:p>
        <a:p>
          <a:pPr marL="228600" lvl="1" indent="-228600" algn="l" defTabSz="933450">
            <a:lnSpc>
              <a:spcPct val="90000"/>
            </a:lnSpc>
            <a:spcBef>
              <a:spcPct val="0"/>
            </a:spcBef>
            <a:spcAft>
              <a:spcPct val="15000"/>
            </a:spcAft>
            <a:buChar char="•"/>
          </a:pPr>
          <a:r>
            <a:rPr lang="en-US" sz="2100" kern="1200"/>
            <a:t>QA testing</a:t>
          </a:r>
        </a:p>
        <a:p>
          <a:pPr marL="228600" lvl="1" indent="-228600" algn="l" defTabSz="933450">
            <a:lnSpc>
              <a:spcPct val="90000"/>
            </a:lnSpc>
            <a:spcBef>
              <a:spcPct val="0"/>
            </a:spcBef>
            <a:spcAft>
              <a:spcPct val="15000"/>
            </a:spcAft>
            <a:buChar char="•"/>
          </a:pPr>
          <a:r>
            <a:rPr lang="en-US" sz="2100" kern="1200"/>
            <a:t>User Acceptance Testing</a:t>
          </a:r>
        </a:p>
        <a:p>
          <a:pPr marL="228600" lvl="1" indent="-228600" algn="l" defTabSz="933450">
            <a:lnSpc>
              <a:spcPct val="90000"/>
            </a:lnSpc>
            <a:spcBef>
              <a:spcPct val="0"/>
            </a:spcBef>
            <a:spcAft>
              <a:spcPct val="15000"/>
            </a:spcAft>
            <a:buChar char="•"/>
          </a:pPr>
          <a:r>
            <a:rPr lang="en-US" sz="2100" kern="1200"/>
            <a:t>Load testing</a:t>
          </a:r>
        </a:p>
        <a:p>
          <a:pPr marL="228600" lvl="1" indent="-228600" algn="l" defTabSz="933450">
            <a:lnSpc>
              <a:spcPct val="90000"/>
            </a:lnSpc>
            <a:spcBef>
              <a:spcPct val="0"/>
            </a:spcBef>
            <a:spcAft>
              <a:spcPct val="15000"/>
            </a:spcAft>
            <a:buChar char="•"/>
          </a:pPr>
          <a:r>
            <a:rPr lang="en-US" sz="2100" kern="1200"/>
            <a:t>Performance Testing</a:t>
          </a:r>
        </a:p>
        <a:p>
          <a:pPr marL="228600" lvl="1" indent="-228600" algn="l" defTabSz="933450">
            <a:lnSpc>
              <a:spcPct val="90000"/>
            </a:lnSpc>
            <a:spcBef>
              <a:spcPct val="0"/>
            </a:spcBef>
            <a:spcAft>
              <a:spcPct val="15000"/>
            </a:spcAft>
            <a:buChar char="•"/>
          </a:pPr>
          <a:r>
            <a:rPr lang="en-US" sz="2100" kern="1200"/>
            <a:t>Security Testing</a:t>
          </a:r>
        </a:p>
      </dsp:txBody>
      <dsp:txXfrm>
        <a:off x="5203239" y="0"/>
        <a:ext cx="3718829" cy="34162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BCEBD-6DF4-4E02-8B12-25BC393B09E4}">
      <dsp:nvSpPr>
        <dsp:cNvPr id="0" name=""/>
        <dsp:cNvSpPr/>
      </dsp:nvSpPr>
      <dsp:spPr>
        <a:xfrm>
          <a:off x="654555" y="528305"/>
          <a:ext cx="1250190" cy="1250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F47262-9699-4109-AB8B-40DE94E520CF}">
      <dsp:nvSpPr>
        <dsp:cNvPr id="0" name=""/>
        <dsp:cNvSpPr/>
      </dsp:nvSpPr>
      <dsp:spPr>
        <a:xfrm>
          <a:off x="920989" y="794739"/>
          <a:ext cx="717322" cy="7173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3A9F7A-A747-4C8D-B159-F21B62012994}">
      <dsp:nvSpPr>
        <dsp:cNvPr id="0" name=""/>
        <dsp:cNvSpPr/>
      </dsp:nvSpPr>
      <dsp:spPr>
        <a:xfrm>
          <a:off x="254904" y="2167899"/>
          <a:ext cx="20494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Load Testing</a:t>
          </a:r>
        </a:p>
      </dsp:txBody>
      <dsp:txXfrm>
        <a:off x="254904" y="2167899"/>
        <a:ext cx="2049492" cy="720000"/>
      </dsp:txXfrm>
    </dsp:sp>
    <dsp:sp modelId="{4160FBC8-7191-4580-8477-A3AA8132B482}">
      <dsp:nvSpPr>
        <dsp:cNvPr id="0" name=""/>
        <dsp:cNvSpPr/>
      </dsp:nvSpPr>
      <dsp:spPr>
        <a:xfrm>
          <a:off x="3062709" y="528305"/>
          <a:ext cx="1250190" cy="1250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880B28-C2B1-4151-8912-956437D1222E}">
      <dsp:nvSpPr>
        <dsp:cNvPr id="0" name=""/>
        <dsp:cNvSpPr/>
      </dsp:nvSpPr>
      <dsp:spPr>
        <a:xfrm>
          <a:off x="3329143" y="794739"/>
          <a:ext cx="717322" cy="7173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3FBEE9-7BFE-447E-9541-C4A934E5F976}">
      <dsp:nvSpPr>
        <dsp:cNvPr id="0" name=""/>
        <dsp:cNvSpPr/>
      </dsp:nvSpPr>
      <dsp:spPr>
        <a:xfrm>
          <a:off x="2663058" y="2167899"/>
          <a:ext cx="20494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Stress Testing</a:t>
          </a:r>
        </a:p>
      </dsp:txBody>
      <dsp:txXfrm>
        <a:off x="2663058" y="2167899"/>
        <a:ext cx="2049492" cy="720000"/>
      </dsp:txXfrm>
    </dsp:sp>
    <dsp:sp modelId="{220E9747-FB62-4E12-9967-64A2F52C9872}">
      <dsp:nvSpPr>
        <dsp:cNvPr id="0" name=""/>
        <dsp:cNvSpPr/>
      </dsp:nvSpPr>
      <dsp:spPr>
        <a:xfrm>
          <a:off x="5470863" y="528305"/>
          <a:ext cx="1250190" cy="1250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3F3C73-A5EA-4D38-8D1D-9C2797F5EA96}">
      <dsp:nvSpPr>
        <dsp:cNvPr id="0" name=""/>
        <dsp:cNvSpPr/>
      </dsp:nvSpPr>
      <dsp:spPr>
        <a:xfrm>
          <a:off x="5737297" y="794739"/>
          <a:ext cx="717322" cy="7173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36BFC5-0ABE-4A4C-B27F-94EC50161A3A}">
      <dsp:nvSpPr>
        <dsp:cNvPr id="0" name=""/>
        <dsp:cNvSpPr/>
      </dsp:nvSpPr>
      <dsp:spPr>
        <a:xfrm>
          <a:off x="5071212" y="2167899"/>
          <a:ext cx="20494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Performance Testing</a:t>
          </a:r>
        </a:p>
      </dsp:txBody>
      <dsp:txXfrm>
        <a:off x="5071212" y="2167899"/>
        <a:ext cx="2049492" cy="720000"/>
      </dsp:txXfrm>
    </dsp:sp>
    <dsp:sp modelId="{D2E03F86-BEEC-4714-8EE9-D123EABF4312}">
      <dsp:nvSpPr>
        <dsp:cNvPr id="0" name=""/>
        <dsp:cNvSpPr/>
      </dsp:nvSpPr>
      <dsp:spPr>
        <a:xfrm>
          <a:off x="7879016" y="528305"/>
          <a:ext cx="1250190" cy="1250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9F4401-2A8C-43CE-8B92-A4242E17B8D6}">
      <dsp:nvSpPr>
        <dsp:cNvPr id="0" name=""/>
        <dsp:cNvSpPr/>
      </dsp:nvSpPr>
      <dsp:spPr>
        <a:xfrm>
          <a:off x="8145450" y="794739"/>
          <a:ext cx="717322" cy="7173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805701-9A4F-42DB-8AB0-5A2EA5A652A6}">
      <dsp:nvSpPr>
        <dsp:cNvPr id="0" name=""/>
        <dsp:cNvSpPr/>
      </dsp:nvSpPr>
      <dsp:spPr>
        <a:xfrm>
          <a:off x="7479365" y="2167899"/>
          <a:ext cx="20494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Security Testing</a:t>
          </a:r>
        </a:p>
      </dsp:txBody>
      <dsp:txXfrm>
        <a:off x="7479365" y="2167899"/>
        <a:ext cx="204949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585CAA-7796-4060-A444-66CB26660FB8}">
      <dsp:nvSpPr>
        <dsp:cNvPr id="0" name=""/>
        <dsp:cNvSpPr/>
      </dsp:nvSpPr>
      <dsp:spPr>
        <a:xfrm>
          <a:off x="0" y="1417"/>
          <a:ext cx="9783763" cy="71860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3525E-6E17-47B7-BC86-6DD7AB1A05C8}">
      <dsp:nvSpPr>
        <dsp:cNvPr id="0" name=""/>
        <dsp:cNvSpPr/>
      </dsp:nvSpPr>
      <dsp:spPr>
        <a:xfrm>
          <a:off x="217377" y="163103"/>
          <a:ext cx="395232" cy="3952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07B682-C7D1-4842-8DE4-7BC47EA9B1AD}">
      <dsp:nvSpPr>
        <dsp:cNvPr id="0" name=""/>
        <dsp:cNvSpPr/>
      </dsp:nvSpPr>
      <dsp:spPr>
        <a:xfrm>
          <a:off x="829987" y="1417"/>
          <a:ext cx="8953775" cy="718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2" tIns="76052" rIns="76052" bIns="76052" numCol="1" spcCol="1270" anchor="ctr" anchorCtr="0">
          <a:noAutofit/>
        </a:bodyPr>
        <a:lstStyle/>
        <a:p>
          <a:pPr marL="0" lvl="0" indent="0" algn="l" defTabSz="977900">
            <a:lnSpc>
              <a:spcPct val="100000"/>
            </a:lnSpc>
            <a:spcBef>
              <a:spcPct val="0"/>
            </a:spcBef>
            <a:spcAft>
              <a:spcPct val="35000"/>
            </a:spcAft>
            <a:buNone/>
          </a:pPr>
          <a:r>
            <a:rPr lang="en-US" sz="2200" kern="1200"/>
            <a:t>Average number of concurrent users in the tool at a time</a:t>
          </a:r>
        </a:p>
      </dsp:txBody>
      <dsp:txXfrm>
        <a:off x="829987" y="1417"/>
        <a:ext cx="8953775" cy="718604"/>
      </dsp:txXfrm>
    </dsp:sp>
    <dsp:sp modelId="{B2086F62-2CF2-4965-9BF5-E32C6DBE5DE5}">
      <dsp:nvSpPr>
        <dsp:cNvPr id="0" name=""/>
        <dsp:cNvSpPr/>
      </dsp:nvSpPr>
      <dsp:spPr>
        <a:xfrm>
          <a:off x="0" y="899672"/>
          <a:ext cx="9783763" cy="71860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50A557-12A1-422D-87FA-5A1A10F999F2}">
      <dsp:nvSpPr>
        <dsp:cNvPr id="0" name=""/>
        <dsp:cNvSpPr/>
      </dsp:nvSpPr>
      <dsp:spPr>
        <a:xfrm>
          <a:off x="217377" y="1061358"/>
          <a:ext cx="395232" cy="3952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1E565C-E01F-47B9-8FD1-ECD84861BEE5}">
      <dsp:nvSpPr>
        <dsp:cNvPr id="0" name=""/>
        <dsp:cNvSpPr/>
      </dsp:nvSpPr>
      <dsp:spPr>
        <a:xfrm>
          <a:off x="829987" y="899672"/>
          <a:ext cx="8953775" cy="718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2" tIns="76052" rIns="76052" bIns="76052" numCol="1" spcCol="1270" anchor="ctr" anchorCtr="0">
          <a:noAutofit/>
        </a:bodyPr>
        <a:lstStyle/>
        <a:p>
          <a:pPr marL="0" lvl="0" indent="0" algn="l" defTabSz="977900">
            <a:lnSpc>
              <a:spcPct val="100000"/>
            </a:lnSpc>
            <a:spcBef>
              <a:spcPct val="0"/>
            </a:spcBef>
            <a:spcAft>
              <a:spcPct val="35000"/>
            </a:spcAft>
            <a:buNone/>
          </a:pPr>
          <a:r>
            <a:rPr lang="en-US" sz="2200" kern="1200"/>
            <a:t>Beneath “peak” use</a:t>
          </a:r>
        </a:p>
      </dsp:txBody>
      <dsp:txXfrm>
        <a:off x="829987" y="899672"/>
        <a:ext cx="8953775" cy="718604"/>
      </dsp:txXfrm>
    </dsp:sp>
    <dsp:sp modelId="{D166DD1D-B2D5-45D8-B402-83DA11A21BF4}">
      <dsp:nvSpPr>
        <dsp:cNvPr id="0" name=""/>
        <dsp:cNvSpPr/>
      </dsp:nvSpPr>
      <dsp:spPr>
        <a:xfrm>
          <a:off x="0" y="1797928"/>
          <a:ext cx="9783763" cy="71860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7A387C-A2C6-48EB-B82F-77D6C642176F}">
      <dsp:nvSpPr>
        <dsp:cNvPr id="0" name=""/>
        <dsp:cNvSpPr/>
      </dsp:nvSpPr>
      <dsp:spPr>
        <a:xfrm>
          <a:off x="217377" y="1959613"/>
          <a:ext cx="395232" cy="3952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F7EFAC-06AA-450F-B551-0B46571DD4C2}">
      <dsp:nvSpPr>
        <dsp:cNvPr id="0" name=""/>
        <dsp:cNvSpPr/>
      </dsp:nvSpPr>
      <dsp:spPr>
        <a:xfrm>
          <a:off x="829987" y="1797928"/>
          <a:ext cx="8953775" cy="718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2" tIns="76052" rIns="76052" bIns="76052" numCol="1" spcCol="1270" anchor="ctr" anchorCtr="0">
          <a:noAutofit/>
        </a:bodyPr>
        <a:lstStyle/>
        <a:p>
          <a:pPr marL="0" lvl="0" indent="0" algn="l" defTabSz="977900">
            <a:lnSpc>
              <a:spcPct val="100000"/>
            </a:lnSpc>
            <a:spcBef>
              <a:spcPct val="0"/>
            </a:spcBef>
            <a:spcAft>
              <a:spcPct val="35000"/>
            </a:spcAft>
            <a:buNone/>
          </a:pPr>
          <a:r>
            <a:rPr lang="en-US" sz="2200" kern="1200"/>
            <a:t>This is the </a:t>
          </a:r>
          <a:r>
            <a:rPr lang="en-US" sz="2200" b="1" u="sng" kern="1200"/>
            <a:t>REGULAR</a:t>
          </a:r>
          <a:r>
            <a:rPr lang="en-US" sz="2200" kern="1200"/>
            <a:t> amount of traffic you expect to get</a:t>
          </a:r>
        </a:p>
      </dsp:txBody>
      <dsp:txXfrm>
        <a:off x="829987" y="1797928"/>
        <a:ext cx="8953775" cy="718604"/>
      </dsp:txXfrm>
    </dsp:sp>
    <dsp:sp modelId="{55AB36FC-4217-4B09-88A4-1C2C92D62B13}">
      <dsp:nvSpPr>
        <dsp:cNvPr id="0" name=""/>
        <dsp:cNvSpPr/>
      </dsp:nvSpPr>
      <dsp:spPr>
        <a:xfrm>
          <a:off x="0" y="2696183"/>
          <a:ext cx="9783763" cy="71860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BF29D1-FBEF-4B5F-8696-EC1A719AD332}">
      <dsp:nvSpPr>
        <dsp:cNvPr id="0" name=""/>
        <dsp:cNvSpPr/>
      </dsp:nvSpPr>
      <dsp:spPr>
        <a:xfrm>
          <a:off x="217377" y="2857868"/>
          <a:ext cx="395232" cy="3952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07D99D-643D-4A54-8E3B-B2506A6D1403}">
      <dsp:nvSpPr>
        <dsp:cNvPr id="0" name=""/>
        <dsp:cNvSpPr/>
      </dsp:nvSpPr>
      <dsp:spPr>
        <a:xfrm>
          <a:off x="829987" y="2696183"/>
          <a:ext cx="4402693" cy="718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2" tIns="76052" rIns="76052" bIns="76052" numCol="1" spcCol="1270" anchor="ctr" anchorCtr="0">
          <a:noAutofit/>
        </a:bodyPr>
        <a:lstStyle/>
        <a:p>
          <a:pPr marL="0" lvl="0" indent="0" algn="l" defTabSz="977900">
            <a:lnSpc>
              <a:spcPct val="100000"/>
            </a:lnSpc>
            <a:spcBef>
              <a:spcPct val="0"/>
            </a:spcBef>
            <a:spcAft>
              <a:spcPct val="35000"/>
            </a:spcAft>
            <a:buNone/>
          </a:pPr>
          <a:r>
            <a:rPr lang="en-US" sz="2200" kern="1200"/>
            <a:t>Does our app scale with more users?</a:t>
          </a:r>
        </a:p>
      </dsp:txBody>
      <dsp:txXfrm>
        <a:off x="829987" y="2696183"/>
        <a:ext cx="4402693" cy="718604"/>
      </dsp:txXfrm>
    </dsp:sp>
    <dsp:sp modelId="{395EFB2A-AC31-4B79-831D-33B5EA7CC56F}">
      <dsp:nvSpPr>
        <dsp:cNvPr id="0" name=""/>
        <dsp:cNvSpPr/>
      </dsp:nvSpPr>
      <dsp:spPr>
        <a:xfrm>
          <a:off x="5232681" y="2696183"/>
          <a:ext cx="4551081" cy="718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2" tIns="76052" rIns="76052" bIns="76052" numCol="1" spcCol="1270" anchor="ctr" anchorCtr="0">
          <a:noAutofit/>
        </a:bodyPr>
        <a:lstStyle/>
        <a:p>
          <a:pPr marL="0" lvl="0" indent="0" algn="l" defTabSz="800100">
            <a:lnSpc>
              <a:spcPct val="100000"/>
            </a:lnSpc>
            <a:spcBef>
              <a:spcPct val="0"/>
            </a:spcBef>
            <a:spcAft>
              <a:spcPct val="35000"/>
            </a:spcAft>
            <a:buNone/>
          </a:pPr>
          <a:r>
            <a:rPr lang="en-US" sz="1800" kern="1200"/>
            <a:t>We can test for this!</a:t>
          </a:r>
        </a:p>
      </dsp:txBody>
      <dsp:txXfrm>
        <a:off x="5232681" y="2696183"/>
        <a:ext cx="4551081" cy="7186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9/5/2023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make changes, we need to pull those changes, especially if we’ve just merged them!</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1894048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 show what happens when a repository is forked</a:t>
            </a:r>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1826189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2141737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add a new Pull Request, we should specify some members of our team who are capable of doing code reviews. These can just be static code reviews, they don’t need to be load-up-and-execute reviews (unless you want them to be!) How thorough you get is totally up to you!</a:t>
            </a:r>
          </a:p>
        </p:txBody>
      </p:sp>
      <p:sp>
        <p:nvSpPr>
          <p:cNvPr id="4" name="Slide Number Placeholder 3"/>
          <p:cNvSpPr>
            <a:spLocks noGrp="1"/>
          </p:cNvSpPr>
          <p:nvPr>
            <p:ph type="sldNum" sz="quarter" idx="5"/>
          </p:nvPr>
        </p:nvSpPr>
        <p:spPr/>
        <p:txBody>
          <a:bodyPr/>
          <a:lstStyle/>
          <a:p>
            <a:fld id="{10D988CA-5978-2244-BA11-DC1A92DB7F45}" type="slidenum">
              <a:rPr lang="en-US" smtClean="0"/>
              <a:t>21</a:t>
            </a:fld>
            <a:endParaRPr lang="en-US"/>
          </a:p>
        </p:txBody>
      </p:sp>
    </p:spTree>
    <p:extLst>
      <p:ext uri="{BB962C8B-B14F-4D97-AF65-F5344CB8AC3E}">
        <p14:creationId xmlns:p14="http://schemas.microsoft.com/office/powerpoint/2010/main" val="3346172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approve a pull request, we need to validate that the code is in good shape. To do this, we will review the code, and approve it. My team calls this “stamping” changes. Within git, you can change how many reviewers are needed before you can merge the changes.</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2768747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Rebasing is the process of moving or combining a sequence of commits to a new base commit. Rebasing is most useful and easily visualized in the context of a feature branching workflow. The primary reason for rebasing is to maintain a linear project history. For example, consider a situation where the main branch has progressed since you started working on a feature branch. </a:t>
            </a:r>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1492946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need to have a pipeline for building releases? This is where Jenkins or some other build-automation software may come in.</a:t>
            </a:r>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179561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MIT license is great. It provides for unlimited rights to copy, modify, merge, publish, distribute, sublicense, and sale of software or software derivatives. </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3600978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companies to use this, they will need to request a license to be applied to the software work. It can be complicated to use unlicensed works if there’s no explicit license attached to it.</a:t>
            </a:r>
          </a:p>
        </p:txBody>
      </p:sp>
      <p:sp>
        <p:nvSpPr>
          <p:cNvPr id="4" name="Slide Number Placeholder 3"/>
          <p:cNvSpPr>
            <a:spLocks noGrp="1"/>
          </p:cNvSpPr>
          <p:nvPr>
            <p:ph type="sldNum" sz="quarter" idx="5"/>
          </p:nvPr>
        </p:nvSpPr>
        <p:spPr/>
        <p:txBody>
          <a:bodyPr/>
          <a:lstStyle/>
          <a:p>
            <a:fld id="{10D988CA-5978-2244-BA11-DC1A92DB7F45}" type="slidenum">
              <a:rPr lang="en-US" smtClean="0"/>
              <a:t>40</a:t>
            </a:fld>
            <a:endParaRPr lang="en-US"/>
          </a:p>
        </p:txBody>
      </p:sp>
    </p:spTree>
    <p:extLst>
      <p:ext uri="{BB962C8B-B14F-4D97-AF65-F5344CB8AC3E}">
        <p14:creationId xmlns:p14="http://schemas.microsoft.com/office/powerpoint/2010/main" val="1501918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concern yourself with licensing types, and how they might impact you. For example, you may be building software using a library that relies on a license that does not allow for commercial use. </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1192184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anyone recognize this building? It’s the Contemporary Resort at Disneyworld in Florida. This building was opened in 1971. Does anyone happen to know how this resort was built?</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2886051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2087115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talk about a lot of different types of testing in the next session, so it’s important that we fully understand the reasons we’re going through all the trouble to do this testing in the first place.</a:t>
            </a:r>
          </a:p>
          <a:p>
            <a:endParaRPr lang="en-US" dirty="0"/>
          </a:p>
          <a:p>
            <a:r>
              <a:rPr lang="en-US" dirty="0"/>
              <a:t>One obvious reason that we do testing is obviously for the overall improvement of the product, but there are selfish reasons for why we do testing as well. One of those selfish reasons is to root out issues we will need to deal with at some point in the future. We know that what we’re working on isn’t perfect, and it never will be. But by testing, we will be able to spot problems ahead of time which will give us an early warning for things we may need to prioritize sooner </a:t>
            </a:r>
            <a:r>
              <a:rPr lang="en-US"/>
              <a:t>than later.</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45</a:t>
            </a:fld>
            <a:endParaRPr lang="en-US"/>
          </a:p>
        </p:txBody>
      </p:sp>
    </p:spTree>
    <p:extLst>
      <p:ext uri="{BB962C8B-B14F-4D97-AF65-F5344CB8AC3E}">
        <p14:creationId xmlns:p14="http://schemas.microsoft.com/office/powerpoint/2010/main" val="3828156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46</a:t>
            </a:fld>
            <a:endParaRPr lang="en-US"/>
          </a:p>
        </p:txBody>
      </p:sp>
    </p:spTree>
    <p:extLst>
      <p:ext uri="{BB962C8B-B14F-4D97-AF65-F5344CB8AC3E}">
        <p14:creationId xmlns:p14="http://schemas.microsoft.com/office/powerpoint/2010/main" val="3752865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we’ve matured our processes sufficiently, we may start to look at more in-depth testing.</a:t>
            </a:r>
          </a:p>
        </p:txBody>
      </p:sp>
      <p:sp>
        <p:nvSpPr>
          <p:cNvPr id="4" name="Slide Number Placeholder 3"/>
          <p:cNvSpPr>
            <a:spLocks noGrp="1"/>
          </p:cNvSpPr>
          <p:nvPr>
            <p:ph type="sldNum" sz="quarter" idx="5"/>
          </p:nvPr>
        </p:nvSpPr>
        <p:spPr/>
        <p:txBody>
          <a:bodyPr/>
          <a:lstStyle/>
          <a:p>
            <a:fld id="{10D988CA-5978-2244-BA11-DC1A92DB7F45}" type="slidenum">
              <a:rPr lang="en-US" smtClean="0"/>
              <a:t>48</a:t>
            </a:fld>
            <a:endParaRPr lang="en-US"/>
          </a:p>
        </p:txBody>
      </p:sp>
    </p:spTree>
    <p:extLst>
      <p:ext uri="{BB962C8B-B14F-4D97-AF65-F5344CB8AC3E}">
        <p14:creationId xmlns:p14="http://schemas.microsoft.com/office/powerpoint/2010/main" val="1137566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testing tests the number of users or “average load” of requests a server can expect in its regular routine. </a:t>
            </a:r>
          </a:p>
        </p:txBody>
      </p:sp>
      <p:sp>
        <p:nvSpPr>
          <p:cNvPr id="4" name="Slide Number Placeholder 3"/>
          <p:cNvSpPr>
            <a:spLocks noGrp="1"/>
          </p:cNvSpPr>
          <p:nvPr>
            <p:ph type="sldNum" sz="quarter" idx="5"/>
          </p:nvPr>
        </p:nvSpPr>
        <p:spPr/>
        <p:txBody>
          <a:bodyPr/>
          <a:lstStyle/>
          <a:p>
            <a:fld id="{10D988CA-5978-2244-BA11-DC1A92DB7F45}" type="slidenum">
              <a:rPr lang="en-US" smtClean="0"/>
              <a:t>50</a:t>
            </a:fld>
            <a:endParaRPr lang="en-US"/>
          </a:p>
        </p:txBody>
      </p:sp>
    </p:spTree>
    <p:extLst>
      <p:ext uri="{BB962C8B-B14F-4D97-AF65-F5344CB8AC3E}">
        <p14:creationId xmlns:p14="http://schemas.microsoft.com/office/powerpoint/2010/main" val="230313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1755127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photo of the rooms in the contemporary hotel finished outside of the factory they were made in</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2313959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1810950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take the same concepts from the building of this hotel and apply them to building modular code.</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1444852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would modularity be a helpful coding aspect to observe?</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1282979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go back to our workflow slide, let’s remember what we need to do before we put in our pull request</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1549138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15</a:t>
            </a:fld>
            <a:endParaRPr lang="en-US"/>
          </a:p>
        </p:txBody>
      </p:sp>
    </p:spTree>
    <p:extLst>
      <p:ext uri="{BB962C8B-B14F-4D97-AF65-F5344CB8AC3E}">
        <p14:creationId xmlns:p14="http://schemas.microsoft.com/office/powerpoint/2010/main" val="2109612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5295078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900133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67C6F52A-A82B-47A2-A83A-8C4C91F2D59F}" type="datetimeFigureOut">
              <a:rPr lang="en-US" smtClean="0"/>
              <a:t>9/5/2023</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96679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35475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1160EA64-D806-43AC-9DF2-F8C432F32B4C}" type="datetimeFigureOut">
              <a:rPr lang="en-US" smtClean="0"/>
              <a:t>9/5/2023</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76842216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9/5/2023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68051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9/5/2023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5295563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9/5/2023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790115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9/5/2023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50789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9/5/2023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35652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9/5/2023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70190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160EA64-D806-43AC-9DF2-F8C432F32B4C}" type="datetimeFigureOut">
              <a:rPr lang="en-US" smtClean="0"/>
              <a:t>9/5/2023</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042338163"/>
      </p:ext>
    </p:extLst>
  </p:cSld>
  <p:clrMap bg1="dk1" tx1="lt1" bg2="dk2"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sldNum="0" hdr="0" ft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4.gif"/></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8.sv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hyperlink" Target="https://learngitbranching.js.or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5.svg"/></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43.sv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98000"/>
              </a:schemeClr>
              <a:schemeClr val="bg1">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67" name="Rectangle 34">
            <a:extLst>
              <a:ext uri="{FF2B5EF4-FFF2-40B4-BE49-F238E27FC236}">
                <a16:creationId xmlns:a16="http://schemas.microsoft.com/office/drawing/2014/main" id="{E6CDEF48-4491-458B-A7CC-DB7F35D5A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68" name="Rectangle 36">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8"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38">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041062" y="774550"/>
            <a:ext cx="2696285" cy="5443369"/>
          </a:xfrm>
        </p:spPr>
        <p:txBody>
          <a:bodyPr vert="horz" lIns="91440" tIns="45720" rIns="91440" bIns="45720" rtlCol="0" anchor="ctr">
            <a:normAutofit/>
          </a:bodyPr>
          <a:lstStyle/>
          <a:p>
            <a:pPr algn="l">
              <a:lnSpc>
                <a:spcPct val="85000"/>
              </a:lnSpc>
            </a:pPr>
            <a:r>
              <a:rPr lang="en-US" sz="2500" dirty="0">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rPr>
              <a:t>Introduction to Software Development</a:t>
            </a:r>
          </a:p>
        </p:txBody>
      </p:sp>
      <p:sp>
        <p:nvSpPr>
          <p:cNvPr id="70" name="Rectangle 40">
            <a:extLst>
              <a:ext uri="{FF2B5EF4-FFF2-40B4-BE49-F238E27FC236}">
                <a16:creationId xmlns:a16="http://schemas.microsoft.com/office/drawing/2014/main" id="{58946146-9FF7-4B29-97F2-EA1CB3876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9329" cy="68580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4699523" y="774551"/>
            <a:ext cx="6287476" cy="5443369"/>
          </a:xfrm>
        </p:spPr>
        <p:txBody>
          <a:bodyPr vert="horz" lIns="91440" tIns="45720" rIns="91440" bIns="45720" rtlCol="0" anchor="ctr">
            <a:normAutofit/>
          </a:bodyPr>
          <a:lstStyle/>
          <a:p>
            <a:pPr algn="l"/>
            <a:r>
              <a:rPr lang="en-US" b="1" dirty="0"/>
              <a:t>Week 4 Day 3</a:t>
            </a:r>
          </a:p>
          <a:p>
            <a:pPr algn="l"/>
            <a:r>
              <a:rPr lang="en-US" dirty="0"/>
              <a:t>Led by: Emily Crose</a:t>
            </a:r>
          </a:p>
          <a:p>
            <a:pPr algn="l"/>
            <a:r>
              <a:rPr lang="en-US" dirty="0"/>
              <a:t>for</a:t>
            </a:r>
          </a:p>
          <a:p>
            <a:pPr algn="l"/>
            <a:r>
              <a:rPr lang="en-US" dirty="0"/>
              <a:t>Oakland University</a:t>
            </a:r>
          </a:p>
        </p:txBody>
      </p:sp>
    </p:spTree>
    <p:extLst>
      <p:ext uri="{BB962C8B-B14F-4D97-AF65-F5344CB8AC3E}">
        <p14:creationId xmlns:p14="http://schemas.microsoft.com/office/powerpoint/2010/main" val="19386818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497CC5E5-8BD5-4C2A-AB2D-2BADB38D7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6900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7" name="Graphic 6" descr="Code">
            <a:extLst>
              <a:ext uri="{FF2B5EF4-FFF2-40B4-BE49-F238E27FC236}">
                <a16:creationId xmlns:a16="http://schemas.microsoft.com/office/drawing/2014/main" id="{CE47CC1E-6BBA-2D69-7E2C-BE25A6A718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43246" y="461365"/>
            <a:ext cx="2702459" cy="2702459"/>
          </a:xfrm>
          <a:prstGeom prst="rect">
            <a:avLst/>
          </a:prstGeom>
        </p:spPr>
      </p:pic>
      <p:sp>
        <p:nvSpPr>
          <p:cNvPr id="14" name="Rectangle 13">
            <a:extLst>
              <a:ext uri="{FF2B5EF4-FFF2-40B4-BE49-F238E27FC236}">
                <a16:creationId xmlns:a16="http://schemas.microsoft.com/office/drawing/2014/main" id="{5519AB9A-7903-44D7-A07F-8C461C797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7821840B-00BD-C0F2-16FD-1478B9265032}"/>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dirty="0"/>
              <a:t>Modular Coding</a:t>
            </a:r>
          </a:p>
        </p:txBody>
      </p:sp>
    </p:spTree>
    <p:extLst>
      <p:ext uri="{BB962C8B-B14F-4D97-AF65-F5344CB8AC3E}">
        <p14:creationId xmlns:p14="http://schemas.microsoft.com/office/powerpoint/2010/main" val="3422772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382A0-3ED2-8F74-89D1-8A67DD0BA8F7}"/>
              </a:ext>
            </a:extLst>
          </p:cNvPr>
          <p:cNvSpPr>
            <a:spLocks noGrp="1"/>
          </p:cNvSpPr>
          <p:nvPr>
            <p:ph type="title"/>
          </p:nvPr>
        </p:nvSpPr>
        <p:spPr/>
        <p:txBody>
          <a:bodyPr/>
          <a:lstStyle/>
          <a:p>
            <a:r>
              <a:rPr lang="en-US" dirty="0"/>
              <a:t>Modularity Definition</a:t>
            </a:r>
          </a:p>
        </p:txBody>
      </p:sp>
      <p:sp>
        <p:nvSpPr>
          <p:cNvPr id="3" name="Content Placeholder 2">
            <a:extLst>
              <a:ext uri="{FF2B5EF4-FFF2-40B4-BE49-F238E27FC236}">
                <a16:creationId xmlns:a16="http://schemas.microsoft.com/office/drawing/2014/main" id="{98A37553-3271-BF22-130E-7EC2C77CDAFD}"/>
              </a:ext>
            </a:extLst>
          </p:cNvPr>
          <p:cNvSpPr>
            <a:spLocks noGrp="1"/>
          </p:cNvSpPr>
          <p:nvPr>
            <p:ph idx="1"/>
          </p:nvPr>
        </p:nvSpPr>
        <p:spPr/>
        <p:txBody>
          <a:bodyPr/>
          <a:lstStyle/>
          <a:p>
            <a:r>
              <a:rPr lang="en-US" dirty="0"/>
              <a:t>the degree to which a system’s components may be separated and recombined, often with the benefit of flexibility and variety in use.</a:t>
            </a:r>
          </a:p>
        </p:txBody>
      </p:sp>
    </p:spTree>
    <p:extLst>
      <p:ext uri="{BB962C8B-B14F-4D97-AF65-F5344CB8AC3E}">
        <p14:creationId xmlns:p14="http://schemas.microsoft.com/office/powerpoint/2010/main" val="61080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D5F1F-D565-5DF8-BA3F-05472868E802}"/>
              </a:ext>
            </a:extLst>
          </p:cNvPr>
          <p:cNvSpPr>
            <a:spLocks noGrp="1"/>
          </p:cNvSpPr>
          <p:nvPr>
            <p:ph type="title"/>
          </p:nvPr>
        </p:nvSpPr>
        <p:spPr>
          <a:xfrm>
            <a:off x="1202919" y="284176"/>
            <a:ext cx="9784080" cy="1508760"/>
          </a:xfrm>
        </p:spPr>
        <p:txBody>
          <a:bodyPr>
            <a:normAutofit/>
          </a:bodyPr>
          <a:lstStyle/>
          <a:p>
            <a:r>
              <a:rPr lang="en-US"/>
              <a:t>How to program modularly</a:t>
            </a:r>
            <a:endParaRPr lang="en-US" dirty="0"/>
          </a:p>
        </p:txBody>
      </p:sp>
      <p:pic>
        <p:nvPicPr>
          <p:cNvPr id="5" name="Picture 4" descr="A picture containing diagram, text, plan, rectangle&#10;&#10;Description automatically generated">
            <a:extLst>
              <a:ext uri="{FF2B5EF4-FFF2-40B4-BE49-F238E27FC236}">
                <a16:creationId xmlns:a16="http://schemas.microsoft.com/office/drawing/2014/main" id="{CDADB77D-AAB0-4EC6-0EEC-C8DABF147635}"/>
              </a:ext>
            </a:extLst>
          </p:cNvPr>
          <p:cNvPicPr>
            <a:picLocks noChangeAspect="1"/>
          </p:cNvPicPr>
          <p:nvPr/>
        </p:nvPicPr>
        <p:blipFill>
          <a:blip r:embed="rId2"/>
          <a:stretch>
            <a:fillRect/>
          </a:stretch>
        </p:blipFill>
        <p:spPr>
          <a:xfrm>
            <a:off x="1202918" y="2120054"/>
            <a:ext cx="6130569" cy="3356486"/>
          </a:xfrm>
          <a:prstGeom prst="rect">
            <a:avLst/>
          </a:prstGeom>
        </p:spPr>
      </p:pic>
      <p:sp>
        <p:nvSpPr>
          <p:cNvPr id="3" name="Content Placeholder 2">
            <a:extLst>
              <a:ext uri="{FF2B5EF4-FFF2-40B4-BE49-F238E27FC236}">
                <a16:creationId xmlns:a16="http://schemas.microsoft.com/office/drawing/2014/main" id="{526A3A1B-DFDA-FD2A-DB67-D30420E66ED7}"/>
              </a:ext>
            </a:extLst>
          </p:cNvPr>
          <p:cNvSpPr>
            <a:spLocks noGrp="1"/>
          </p:cNvSpPr>
          <p:nvPr>
            <p:ph idx="1"/>
          </p:nvPr>
        </p:nvSpPr>
        <p:spPr>
          <a:xfrm>
            <a:off x="7619999" y="2045110"/>
            <a:ext cx="3366999" cy="4172810"/>
          </a:xfrm>
        </p:spPr>
        <p:txBody>
          <a:bodyPr>
            <a:normAutofit/>
          </a:bodyPr>
          <a:lstStyle/>
          <a:p>
            <a:r>
              <a:rPr lang="en-US" sz="1800"/>
              <a:t>Equivalent Coding Standards</a:t>
            </a:r>
          </a:p>
          <a:p>
            <a:r>
              <a:rPr lang="en-US" sz="1800"/>
              <a:t>Standard APIs</a:t>
            </a:r>
          </a:p>
          <a:p>
            <a:r>
              <a:rPr lang="en-US" sz="1800"/>
              <a:t>Reliable frameworks</a:t>
            </a:r>
          </a:p>
          <a:p>
            <a:r>
              <a:rPr lang="en-US" sz="1800"/>
              <a:t>Designing for testability</a:t>
            </a:r>
          </a:p>
        </p:txBody>
      </p:sp>
    </p:spTree>
    <p:extLst>
      <p:ext uri="{BB962C8B-B14F-4D97-AF65-F5344CB8AC3E}">
        <p14:creationId xmlns:p14="http://schemas.microsoft.com/office/powerpoint/2010/main" val="2426079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1381-48BE-0866-E1CC-A321EEDA70A3}"/>
              </a:ext>
            </a:extLst>
          </p:cNvPr>
          <p:cNvSpPr>
            <a:spLocks noGrp="1"/>
          </p:cNvSpPr>
          <p:nvPr>
            <p:ph type="title"/>
          </p:nvPr>
        </p:nvSpPr>
        <p:spPr/>
        <p:txBody>
          <a:bodyPr/>
          <a:lstStyle/>
          <a:p>
            <a:r>
              <a:rPr lang="en-US" dirty="0"/>
              <a:t>Why program modularly?</a:t>
            </a:r>
          </a:p>
        </p:txBody>
      </p:sp>
      <p:sp>
        <p:nvSpPr>
          <p:cNvPr id="3" name="Content Placeholder 2">
            <a:extLst>
              <a:ext uri="{FF2B5EF4-FFF2-40B4-BE49-F238E27FC236}">
                <a16:creationId xmlns:a16="http://schemas.microsoft.com/office/drawing/2014/main" id="{5BD720B1-52C9-6A77-B905-96FD0AC0184F}"/>
              </a:ext>
            </a:extLst>
          </p:cNvPr>
          <p:cNvSpPr>
            <a:spLocks noGrp="1"/>
          </p:cNvSpPr>
          <p:nvPr>
            <p:ph idx="1"/>
          </p:nvPr>
        </p:nvSpPr>
        <p:spPr/>
        <p:txBody>
          <a:bodyPr/>
          <a:lstStyle/>
          <a:p>
            <a:r>
              <a:rPr lang="en-US" dirty="0"/>
              <a:t>Plug &amp; Play code</a:t>
            </a:r>
          </a:p>
          <a:p>
            <a:r>
              <a:rPr lang="en-US" dirty="0"/>
              <a:t>Cheaper</a:t>
            </a:r>
          </a:p>
          <a:p>
            <a:r>
              <a:rPr lang="en-US" dirty="0"/>
              <a:t>Easier to build</a:t>
            </a:r>
          </a:p>
        </p:txBody>
      </p:sp>
    </p:spTree>
    <p:extLst>
      <p:ext uri="{BB962C8B-B14F-4D97-AF65-F5344CB8AC3E}">
        <p14:creationId xmlns:p14="http://schemas.microsoft.com/office/powerpoint/2010/main" val="1432537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B57196C-E1EC-94F3-1D03-C9860BF90D02}"/>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dirty="0"/>
              <a:t>Workflow revisited</a:t>
            </a:r>
          </a:p>
        </p:txBody>
      </p:sp>
      <p:sp>
        <p:nvSpPr>
          <p:cNvPr id="7" name="Rectangle 10">
            <a:extLst>
              <a:ext uri="{FF2B5EF4-FFF2-40B4-BE49-F238E27FC236}">
                <a16:creationId xmlns:a16="http://schemas.microsoft.com/office/drawing/2014/main" id="{8EF2D61B-AD01-41B6-8269-7B39C1623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4" name="Picture 3" descr="Diagram, timeline&#10;&#10;Description automatically generated">
            <a:extLst>
              <a:ext uri="{FF2B5EF4-FFF2-40B4-BE49-F238E27FC236}">
                <a16:creationId xmlns:a16="http://schemas.microsoft.com/office/drawing/2014/main" id="{0A7F0DBE-514B-C542-11C7-C9E731617545}"/>
              </a:ext>
            </a:extLst>
          </p:cNvPr>
          <p:cNvPicPr>
            <a:picLocks noChangeAspect="1"/>
          </p:cNvPicPr>
          <p:nvPr/>
        </p:nvPicPr>
        <p:blipFill>
          <a:blip r:embed="rId4"/>
          <a:stretch>
            <a:fillRect/>
          </a:stretch>
        </p:blipFill>
        <p:spPr>
          <a:xfrm>
            <a:off x="770323" y="598634"/>
            <a:ext cx="5993905" cy="5619286"/>
          </a:xfrm>
          <a:prstGeom prst="rect">
            <a:avLst/>
          </a:prstGeom>
        </p:spPr>
      </p:pic>
    </p:spTree>
    <p:extLst>
      <p:ext uri="{BB962C8B-B14F-4D97-AF65-F5344CB8AC3E}">
        <p14:creationId xmlns:p14="http://schemas.microsoft.com/office/powerpoint/2010/main" val="1275252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 name="Rectangle 10">
            <a:extLst>
              <a:ext uri="{FF2B5EF4-FFF2-40B4-BE49-F238E27FC236}">
                <a16:creationId xmlns:a16="http://schemas.microsoft.com/office/drawing/2014/main" id="{82A7C6AA-A652-4890-9A02-EDB3815867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White arrows going to the red target">
            <a:extLst>
              <a:ext uri="{FF2B5EF4-FFF2-40B4-BE49-F238E27FC236}">
                <a16:creationId xmlns:a16="http://schemas.microsoft.com/office/drawing/2014/main" id="{80B379D7-D8A8-C04C-4DF0-43A68A53C230}"/>
              </a:ext>
            </a:extLst>
          </p:cNvPr>
          <p:cNvPicPr>
            <a:picLocks noChangeAspect="1"/>
          </p:cNvPicPr>
          <p:nvPr/>
        </p:nvPicPr>
        <p:blipFill rotWithShape="1">
          <a:blip r:embed="rId4">
            <a:duotone>
              <a:prstClr val="black"/>
              <a:prstClr val="white"/>
            </a:duotone>
            <a:alphaModFix amt="35000"/>
          </a:blip>
          <a:srcRect b="15730"/>
          <a:stretch/>
        </p:blipFill>
        <p:spPr>
          <a:xfrm>
            <a:off x="-3048" y="10"/>
            <a:ext cx="12192000" cy="6857990"/>
          </a:xfrm>
          <a:prstGeom prst="rect">
            <a:avLst/>
          </a:prstGeom>
        </p:spPr>
      </p:pic>
      <p:sp>
        <p:nvSpPr>
          <p:cNvPr id="13" name="Rectangle 12">
            <a:extLst>
              <a:ext uri="{FF2B5EF4-FFF2-40B4-BE49-F238E27FC236}">
                <a16:creationId xmlns:a16="http://schemas.microsoft.com/office/drawing/2014/main" id="{913B5424-59E2-4A09-8740-2D48D6F36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Corbel" panose="020B0503020204020204"/>
            </a:endParaRPr>
          </a:p>
        </p:txBody>
      </p:sp>
      <p:sp>
        <p:nvSpPr>
          <p:cNvPr id="2" name="Title 1">
            <a:extLst>
              <a:ext uri="{FF2B5EF4-FFF2-40B4-BE49-F238E27FC236}">
                <a16:creationId xmlns:a16="http://schemas.microsoft.com/office/drawing/2014/main" id="{39DEE7B4-D41A-58D9-DE2F-EB53246F1A47}"/>
              </a:ext>
            </a:extLst>
          </p:cNvPr>
          <p:cNvSpPr>
            <a:spLocks noGrp="1"/>
          </p:cNvSpPr>
          <p:nvPr>
            <p:ph type="title"/>
          </p:nvPr>
        </p:nvSpPr>
        <p:spPr>
          <a:xfrm>
            <a:off x="365759" y="2194560"/>
            <a:ext cx="11471565" cy="1739347"/>
          </a:xfrm>
        </p:spPr>
        <p:txBody>
          <a:bodyPr vert="horz" lIns="91440" tIns="45720" rIns="91440" bIns="45720" rtlCol="0" anchor="ctr">
            <a:normAutofit/>
          </a:bodyPr>
          <a:lstStyle/>
          <a:p>
            <a:pPr algn="ctr">
              <a:lnSpc>
                <a:spcPct val="80000"/>
              </a:lnSpc>
            </a:pPr>
            <a:r>
              <a:rPr lang="en-US" sz="6000" spc="150" dirty="0"/>
              <a:t>Branching With Teams</a:t>
            </a:r>
          </a:p>
        </p:txBody>
      </p:sp>
    </p:spTree>
    <p:extLst>
      <p:ext uri="{BB962C8B-B14F-4D97-AF65-F5344CB8AC3E}">
        <p14:creationId xmlns:p14="http://schemas.microsoft.com/office/powerpoint/2010/main" val="38808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9AD9C-06E1-1CE0-3C4F-9B6CDC55FA50}"/>
              </a:ext>
            </a:extLst>
          </p:cNvPr>
          <p:cNvSpPr>
            <a:spLocks noGrp="1"/>
          </p:cNvSpPr>
          <p:nvPr>
            <p:ph type="title"/>
          </p:nvPr>
        </p:nvSpPr>
        <p:spPr/>
        <p:txBody>
          <a:bodyPr/>
          <a:lstStyle/>
          <a:p>
            <a:r>
              <a:rPr lang="en-US" dirty="0"/>
              <a:t>Branch Naming conventions</a:t>
            </a:r>
          </a:p>
        </p:txBody>
      </p:sp>
      <p:sp>
        <p:nvSpPr>
          <p:cNvPr id="3" name="Content Placeholder 2">
            <a:extLst>
              <a:ext uri="{FF2B5EF4-FFF2-40B4-BE49-F238E27FC236}">
                <a16:creationId xmlns:a16="http://schemas.microsoft.com/office/drawing/2014/main" id="{B7063FA5-5D53-28BF-B7CF-E86E4D48A4D2}"/>
              </a:ext>
            </a:extLst>
          </p:cNvPr>
          <p:cNvSpPr>
            <a:spLocks noGrp="1"/>
          </p:cNvSpPr>
          <p:nvPr>
            <p:ph idx="1"/>
          </p:nvPr>
        </p:nvSpPr>
        <p:spPr/>
        <p:txBody>
          <a:bodyPr/>
          <a:lstStyle/>
          <a:p>
            <a:r>
              <a:rPr lang="en-US" dirty="0"/>
              <a:t>What type of branch naming convention works for you?</a:t>
            </a:r>
          </a:p>
          <a:p>
            <a:r>
              <a:rPr lang="en-US" dirty="0"/>
              <a:t>[Username] - &lt;feature&gt;</a:t>
            </a:r>
          </a:p>
          <a:p>
            <a:r>
              <a:rPr lang="en-US" dirty="0"/>
              <a:t>[Jira ticket #] - &lt;feature&gt;</a:t>
            </a:r>
          </a:p>
          <a:p>
            <a:r>
              <a:rPr lang="en-US" dirty="0"/>
              <a:t> [</a:t>
            </a:r>
            <a:r>
              <a:rPr lang="en-US" dirty="0" err="1"/>
              <a:t>github</a:t>
            </a:r>
            <a:r>
              <a:rPr lang="en-US" dirty="0"/>
              <a:t> issue number] – {username} - &lt;feature&gt;</a:t>
            </a:r>
          </a:p>
        </p:txBody>
      </p:sp>
    </p:spTree>
    <p:extLst>
      <p:ext uri="{BB962C8B-B14F-4D97-AF65-F5344CB8AC3E}">
        <p14:creationId xmlns:p14="http://schemas.microsoft.com/office/powerpoint/2010/main" val="1075830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Rectangle 10">
            <a:extLst>
              <a:ext uri="{FF2B5EF4-FFF2-40B4-BE49-F238E27FC236}">
                <a16:creationId xmlns:a16="http://schemas.microsoft.com/office/drawing/2014/main" id="{371C76D8-7B44-424B-BDA8-7867A1A27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9948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4" name="Picture 3" descr="A picture containing indoor, red&#10;&#10;Description automatically generated">
            <a:extLst>
              <a:ext uri="{FF2B5EF4-FFF2-40B4-BE49-F238E27FC236}">
                <a16:creationId xmlns:a16="http://schemas.microsoft.com/office/drawing/2014/main" id="{9A34E667-FA4C-B7DD-A5CD-5AEB50F5E535}"/>
              </a:ext>
            </a:extLst>
          </p:cNvPr>
          <p:cNvPicPr>
            <a:picLocks noChangeAspect="1"/>
          </p:cNvPicPr>
          <p:nvPr/>
        </p:nvPicPr>
        <p:blipFill>
          <a:blip r:embed="rId4"/>
          <a:stretch>
            <a:fillRect/>
          </a:stretch>
        </p:blipFill>
        <p:spPr>
          <a:xfrm>
            <a:off x="3858742" y="932016"/>
            <a:ext cx="4461852" cy="2506511"/>
          </a:xfrm>
          <a:prstGeom prst="rect">
            <a:avLst/>
          </a:prstGeom>
        </p:spPr>
      </p:pic>
      <p:sp>
        <p:nvSpPr>
          <p:cNvPr id="8" name="Rectangle 12">
            <a:extLst>
              <a:ext uri="{FF2B5EF4-FFF2-40B4-BE49-F238E27FC236}">
                <a16:creationId xmlns:a16="http://schemas.microsoft.com/office/drawing/2014/main" id="{80204A0E-3806-4819-BE76-B387670E2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7ABD2BC7-E68B-66ED-4E1D-5AA67F6EABE7}"/>
              </a:ext>
            </a:extLst>
          </p:cNvPr>
          <p:cNvSpPr>
            <a:spLocks noGrp="1"/>
          </p:cNvSpPr>
          <p:nvPr>
            <p:ph type="title"/>
          </p:nvPr>
        </p:nvSpPr>
        <p:spPr>
          <a:xfrm>
            <a:off x="365759" y="3657599"/>
            <a:ext cx="11471565" cy="1739347"/>
          </a:xfrm>
        </p:spPr>
        <p:txBody>
          <a:bodyPr vert="horz" lIns="91440" tIns="45720" rIns="91440" bIns="45720" rtlCol="0" anchor="ctr">
            <a:normAutofit/>
          </a:bodyPr>
          <a:lstStyle/>
          <a:p>
            <a:pPr algn="ctr">
              <a:lnSpc>
                <a:spcPct val="80000"/>
              </a:lnSpc>
            </a:pPr>
            <a:r>
              <a:rPr lang="en-US" sz="6000" spc="150"/>
              <a:t>Pull</a:t>
            </a:r>
          </a:p>
        </p:txBody>
      </p:sp>
    </p:spTree>
    <p:extLst>
      <p:ext uri="{BB962C8B-B14F-4D97-AF65-F5344CB8AC3E}">
        <p14:creationId xmlns:p14="http://schemas.microsoft.com/office/powerpoint/2010/main" val="4024114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371C76D8-7B44-424B-BDA8-7867A1A27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9948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C480C8D7-B964-4127-FA4A-186DA7EF46FD}"/>
              </a:ext>
            </a:extLst>
          </p:cNvPr>
          <p:cNvPicPr>
            <a:picLocks noChangeAspect="1"/>
          </p:cNvPicPr>
          <p:nvPr/>
        </p:nvPicPr>
        <p:blipFill rotWithShape="1">
          <a:blip r:embed="rId3"/>
          <a:srcRect t="40560" b="17037"/>
          <a:stretch/>
        </p:blipFill>
        <p:spPr>
          <a:xfrm>
            <a:off x="1912164" y="932016"/>
            <a:ext cx="8355007" cy="2506511"/>
          </a:xfrm>
          <a:prstGeom prst="rect">
            <a:avLst/>
          </a:prstGeom>
        </p:spPr>
      </p:pic>
      <p:sp>
        <p:nvSpPr>
          <p:cNvPr id="13" name="Rectangle 12">
            <a:extLst>
              <a:ext uri="{FF2B5EF4-FFF2-40B4-BE49-F238E27FC236}">
                <a16:creationId xmlns:a16="http://schemas.microsoft.com/office/drawing/2014/main" id="{80204A0E-3806-4819-BE76-B387670E2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48F13672-9A57-0E3C-A7F7-E6370167D0CC}"/>
              </a:ext>
            </a:extLst>
          </p:cNvPr>
          <p:cNvSpPr>
            <a:spLocks noGrp="1"/>
          </p:cNvSpPr>
          <p:nvPr>
            <p:ph type="title"/>
          </p:nvPr>
        </p:nvSpPr>
        <p:spPr>
          <a:xfrm>
            <a:off x="365759" y="3657599"/>
            <a:ext cx="11471565" cy="1739347"/>
          </a:xfrm>
        </p:spPr>
        <p:txBody>
          <a:bodyPr vert="horz" lIns="91440" tIns="45720" rIns="91440" bIns="45720" rtlCol="0" anchor="ctr">
            <a:normAutofit/>
          </a:bodyPr>
          <a:lstStyle/>
          <a:p>
            <a:pPr algn="ctr">
              <a:lnSpc>
                <a:spcPct val="80000"/>
              </a:lnSpc>
            </a:pPr>
            <a:r>
              <a:rPr lang="en-US" sz="6000" spc="150"/>
              <a:t>Forking</a:t>
            </a:r>
          </a:p>
        </p:txBody>
      </p:sp>
    </p:spTree>
    <p:extLst>
      <p:ext uri="{BB962C8B-B14F-4D97-AF65-F5344CB8AC3E}">
        <p14:creationId xmlns:p14="http://schemas.microsoft.com/office/powerpoint/2010/main" val="3285437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6343C326-A55B-48C9-AC97-417D5349B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5" name="Rectangle 8">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7537703"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99B7C-6F41-1D50-06FE-5827FFE8F9AD}"/>
              </a:ext>
            </a:extLst>
          </p:cNvPr>
          <p:cNvSpPr>
            <a:spLocks noGrp="1"/>
          </p:cNvSpPr>
          <p:nvPr>
            <p:ph type="title"/>
          </p:nvPr>
        </p:nvSpPr>
        <p:spPr>
          <a:xfrm>
            <a:off x="965200" y="643467"/>
            <a:ext cx="5929039" cy="5571066"/>
          </a:xfrm>
        </p:spPr>
        <p:txBody>
          <a:bodyPr vert="horz" lIns="91440" tIns="45720" rIns="91440" bIns="45720" rtlCol="0" anchor="ctr">
            <a:normAutofit/>
          </a:bodyPr>
          <a:lstStyle/>
          <a:p>
            <a:pPr>
              <a:lnSpc>
                <a:spcPct val="80000"/>
              </a:lnSpc>
            </a:pPr>
            <a:r>
              <a:rPr lang="en-US" sz="6000" spc="150">
                <a:solidFill>
                  <a:schemeClr val="tx1"/>
                </a:solidFill>
              </a:rPr>
              <a:t>Editing a forked repository</a:t>
            </a:r>
          </a:p>
        </p:txBody>
      </p:sp>
      <p:sp>
        <p:nvSpPr>
          <p:cNvPr id="6" name="Rectangle 10">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338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13E75778-8865-451E-A418-58B337FE5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8" name="Rectangle 10">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8"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4718503" y="1244205"/>
            <a:ext cx="6487761" cy="4369590"/>
          </a:xfrm>
        </p:spPr>
        <p:txBody>
          <a:bodyPr vert="horz" lIns="91440" tIns="45720" rIns="91440" bIns="45720" rtlCol="0" anchor="ctr">
            <a:normAutofit/>
          </a:bodyPr>
          <a:lstStyle/>
          <a:p>
            <a:pPr>
              <a:lnSpc>
                <a:spcPct val="80000"/>
              </a:lnSpc>
            </a:pPr>
            <a:r>
              <a:rPr lang="en-US" sz="6600" spc="150" dirty="0">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rPr>
              <a:t>Previous session review</a:t>
            </a:r>
          </a:p>
        </p:txBody>
      </p:sp>
      <p:sp>
        <p:nvSpPr>
          <p:cNvPr id="10" name="Rectangle 12">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6748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4">
            <a:extLst>
              <a:ext uri="{FF2B5EF4-FFF2-40B4-BE49-F238E27FC236}">
                <a16:creationId xmlns:a16="http://schemas.microsoft.com/office/drawing/2014/main" id="{A474FAB3-E3BB-4F3C-A0C1-7FFE69BA3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9329" cy="68580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517801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6343C326-A55B-48C9-AC97-417D5349B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5" name="Rectangle 8">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7537703"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FDAD57-084A-456C-8347-81D74B141773}"/>
              </a:ext>
            </a:extLst>
          </p:cNvPr>
          <p:cNvSpPr>
            <a:spLocks noGrp="1"/>
          </p:cNvSpPr>
          <p:nvPr>
            <p:ph type="title"/>
          </p:nvPr>
        </p:nvSpPr>
        <p:spPr>
          <a:xfrm>
            <a:off x="965200" y="643467"/>
            <a:ext cx="5929039" cy="5571066"/>
          </a:xfrm>
        </p:spPr>
        <p:txBody>
          <a:bodyPr vert="horz" lIns="91440" tIns="45720" rIns="91440" bIns="45720" rtlCol="0" anchor="ctr">
            <a:normAutofit/>
          </a:bodyPr>
          <a:lstStyle/>
          <a:p>
            <a:pPr>
              <a:lnSpc>
                <a:spcPct val="80000"/>
              </a:lnSpc>
            </a:pPr>
            <a:r>
              <a:rPr lang="en-US" sz="6000" spc="150">
                <a:solidFill>
                  <a:schemeClr val="tx1"/>
                </a:solidFill>
              </a:rPr>
              <a:t>Pull Request</a:t>
            </a:r>
          </a:p>
        </p:txBody>
      </p:sp>
      <p:sp>
        <p:nvSpPr>
          <p:cNvPr id="6" name="Rectangle 10">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4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6343C326-A55B-48C9-AC97-417D5349B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5" name="Rectangle 8">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7537703"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5DC12-8196-88D4-120D-5409E2C58303}"/>
              </a:ext>
            </a:extLst>
          </p:cNvPr>
          <p:cNvSpPr>
            <a:spLocks noGrp="1"/>
          </p:cNvSpPr>
          <p:nvPr>
            <p:ph type="title"/>
          </p:nvPr>
        </p:nvSpPr>
        <p:spPr>
          <a:xfrm>
            <a:off x="965200" y="643467"/>
            <a:ext cx="5929039" cy="5571066"/>
          </a:xfrm>
        </p:spPr>
        <p:txBody>
          <a:bodyPr vert="horz" lIns="91440" tIns="45720" rIns="91440" bIns="45720" rtlCol="0" anchor="ctr">
            <a:normAutofit/>
          </a:bodyPr>
          <a:lstStyle/>
          <a:p>
            <a:pPr>
              <a:lnSpc>
                <a:spcPct val="80000"/>
              </a:lnSpc>
            </a:pPr>
            <a:r>
              <a:rPr lang="en-US" sz="6000" spc="150">
                <a:solidFill>
                  <a:schemeClr val="tx1"/>
                </a:solidFill>
              </a:rPr>
              <a:t>Code reviews</a:t>
            </a:r>
          </a:p>
        </p:txBody>
      </p:sp>
      <p:sp>
        <p:nvSpPr>
          <p:cNvPr id="6" name="Rectangle 10">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42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tint val="98000"/>
              </a:schemeClr>
              <a:schemeClr val="bg1">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B515B6-B916-4A91-B5B0-1431A3B53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4" descr="Computer script on a screen">
            <a:extLst>
              <a:ext uri="{FF2B5EF4-FFF2-40B4-BE49-F238E27FC236}">
                <a16:creationId xmlns:a16="http://schemas.microsoft.com/office/drawing/2014/main" id="{3D89D443-CF7A-5479-301B-F900D387967F}"/>
              </a:ext>
            </a:extLst>
          </p:cNvPr>
          <p:cNvPicPr>
            <a:picLocks noChangeAspect="1"/>
          </p:cNvPicPr>
          <p:nvPr/>
        </p:nvPicPr>
        <p:blipFill rotWithShape="1">
          <a:blip r:embed="rId4">
            <a:duotone>
              <a:prstClr val="black"/>
              <a:schemeClr val="tx2">
                <a:tint val="45000"/>
                <a:satMod val="400000"/>
              </a:schemeClr>
            </a:duotone>
            <a:alphaModFix amt="35000"/>
          </a:blip>
          <a:srcRect t="5981" b="975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64FD49F-13EF-4195-9713-CD9CA7225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0BD54DDD-235E-ACDD-A572-AE68F772F4AA}"/>
              </a:ext>
            </a:extLst>
          </p:cNvPr>
          <p:cNvSpPr>
            <a:spLocks noGrp="1"/>
          </p:cNvSpPr>
          <p:nvPr>
            <p:ph type="title"/>
          </p:nvPr>
        </p:nvSpPr>
        <p:spPr>
          <a:xfrm>
            <a:off x="1202919" y="284176"/>
            <a:ext cx="9784080" cy="1508760"/>
          </a:xfrm>
        </p:spPr>
        <p:txBody>
          <a:bodyPr>
            <a:normAutofit/>
          </a:bodyPr>
          <a:lstStyle/>
          <a:p>
            <a:r>
              <a:rPr lang="en-US" dirty="0"/>
              <a:t>Code review</a:t>
            </a:r>
          </a:p>
        </p:txBody>
      </p:sp>
      <p:sp>
        <p:nvSpPr>
          <p:cNvPr id="8" name="Content Placeholder 2">
            <a:extLst>
              <a:ext uri="{FF2B5EF4-FFF2-40B4-BE49-F238E27FC236}">
                <a16:creationId xmlns:a16="http://schemas.microsoft.com/office/drawing/2014/main" id="{4852CC8B-E4FB-E5DD-157C-B1FFA65AB92D}"/>
              </a:ext>
            </a:extLst>
          </p:cNvPr>
          <p:cNvSpPr>
            <a:spLocks noGrp="1"/>
          </p:cNvSpPr>
          <p:nvPr>
            <p:ph idx="1"/>
          </p:nvPr>
        </p:nvSpPr>
        <p:spPr>
          <a:xfrm>
            <a:off x="1202919" y="2011680"/>
            <a:ext cx="9784080" cy="4206240"/>
          </a:xfrm>
        </p:spPr>
        <p:txBody>
          <a:bodyPr>
            <a:normAutofit/>
          </a:bodyPr>
          <a:lstStyle/>
          <a:p>
            <a:r>
              <a:rPr lang="en-US"/>
              <a:t>Allows changes to be approved</a:t>
            </a:r>
          </a:p>
          <a:p>
            <a:r>
              <a:rPr lang="en-US"/>
              <a:t>Limits bad code merges</a:t>
            </a:r>
          </a:p>
          <a:p>
            <a:r>
              <a:rPr lang="en-US"/>
              <a:t>Adds a layer of safety</a:t>
            </a:r>
          </a:p>
        </p:txBody>
      </p:sp>
    </p:spTree>
    <p:extLst>
      <p:ext uri="{BB962C8B-B14F-4D97-AF65-F5344CB8AC3E}">
        <p14:creationId xmlns:p14="http://schemas.microsoft.com/office/powerpoint/2010/main" val="2850500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621227B1-1586-4CEF-A0F1-E3C7FFBD4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8" name="Picture 7" descr="Diagram&#10;&#10;Description automatically generated">
            <a:extLst>
              <a:ext uri="{FF2B5EF4-FFF2-40B4-BE49-F238E27FC236}">
                <a16:creationId xmlns:a16="http://schemas.microsoft.com/office/drawing/2014/main" id="{CD215ACE-2F5D-1EA2-BE1C-BA494EA47FDA}"/>
              </a:ext>
            </a:extLst>
          </p:cNvPr>
          <p:cNvPicPr>
            <a:picLocks noChangeAspect="1"/>
          </p:cNvPicPr>
          <p:nvPr/>
        </p:nvPicPr>
        <p:blipFill rotWithShape="1">
          <a:blip r:embed="rId2"/>
          <a:srcRect t="17466" r="-1" b="18970"/>
          <a:stretch/>
        </p:blipFill>
        <p:spPr>
          <a:xfrm>
            <a:off x="20" y="10"/>
            <a:ext cx="12191980" cy="6857990"/>
          </a:xfrm>
          <a:prstGeom prst="rect">
            <a:avLst/>
          </a:prstGeom>
        </p:spPr>
      </p:pic>
      <p:sp>
        <p:nvSpPr>
          <p:cNvPr id="16" name="Rectangle 14">
            <a:extLst>
              <a:ext uri="{FF2B5EF4-FFF2-40B4-BE49-F238E27FC236}">
                <a16:creationId xmlns:a16="http://schemas.microsoft.com/office/drawing/2014/main" id="{AD84F4E6-B3B1-40B7-A8C4-2D1683E6F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F6C7134C-B4A5-66AD-DD1A-0BA1329D1830}"/>
              </a:ext>
            </a:extLst>
          </p:cNvPr>
          <p:cNvSpPr>
            <a:spLocks noGrp="1"/>
          </p:cNvSpPr>
          <p:nvPr>
            <p:ph type="title"/>
          </p:nvPr>
        </p:nvSpPr>
        <p:spPr>
          <a:xfrm>
            <a:off x="365759" y="2166364"/>
            <a:ext cx="11471565" cy="1739347"/>
          </a:xfrm>
        </p:spPr>
        <p:txBody>
          <a:bodyPr vert="horz" lIns="91440" tIns="45720" rIns="91440" bIns="45720" rtlCol="0" anchor="ctr">
            <a:normAutofit/>
          </a:bodyPr>
          <a:lstStyle/>
          <a:p>
            <a:pPr algn="ctr">
              <a:lnSpc>
                <a:spcPct val="80000"/>
              </a:lnSpc>
            </a:pPr>
            <a:r>
              <a:rPr lang="en-US" sz="6000" spc="150">
                <a:solidFill>
                  <a:schemeClr val="tx1"/>
                </a:solidFill>
              </a:rPr>
              <a:t>Merging Changes</a:t>
            </a:r>
          </a:p>
        </p:txBody>
      </p:sp>
      <p:sp>
        <p:nvSpPr>
          <p:cNvPr id="20" name="Rectangle 16">
            <a:extLst>
              <a:ext uri="{FF2B5EF4-FFF2-40B4-BE49-F238E27FC236}">
                <a16:creationId xmlns:a16="http://schemas.microsoft.com/office/drawing/2014/main" id="{67B81D4B-A7B2-4B11-A131-E1B85DFEE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887812"/>
            <a:ext cx="12188952" cy="4572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Tree>
    <p:extLst>
      <p:ext uri="{BB962C8B-B14F-4D97-AF65-F5344CB8AC3E}">
        <p14:creationId xmlns:p14="http://schemas.microsoft.com/office/powerpoint/2010/main" val="416345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95E0961-40B9-1C7F-2F56-F6832FA1BD85}"/>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a:t>Rebasing</a:t>
            </a:r>
          </a:p>
        </p:txBody>
      </p:sp>
      <p:sp>
        <p:nvSpPr>
          <p:cNvPr id="7" name="Rectangle 10">
            <a:extLst>
              <a:ext uri="{FF2B5EF4-FFF2-40B4-BE49-F238E27FC236}">
                <a16:creationId xmlns:a16="http://schemas.microsoft.com/office/drawing/2014/main" id="{8EF2D61B-AD01-41B6-8269-7B39C1623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4" name="Graphic 3">
            <a:extLst>
              <a:ext uri="{FF2B5EF4-FFF2-40B4-BE49-F238E27FC236}">
                <a16:creationId xmlns:a16="http://schemas.microsoft.com/office/drawing/2014/main" id="{0CA9C602-4F9C-1C1C-6077-00B0816E4D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275" y="1277837"/>
            <a:ext cx="6266001" cy="4260880"/>
          </a:xfrm>
          <a:prstGeom prst="rect">
            <a:avLst/>
          </a:prstGeom>
        </p:spPr>
      </p:pic>
    </p:spTree>
    <p:extLst>
      <p:ext uri="{BB962C8B-B14F-4D97-AF65-F5344CB8AC3E}">
        <p14:creationId xmlns:p14="http://schemas.microsoft.com/office/powerpoint/2010/main" val="2035468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21227B1-1586-4CEF-A0F1-E3C7FFBD4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One in a crowd">
            <a:extLst>
              <a:ext uri="{FF2B5EF4-FFF2-40B4-BE49-F238E27FC236}">
                <a16:creationId xmlns:a16="http://schemas.microsoft.com/office/drawing/2014/main" id="{31B07046-CA72-7980-E22C-4362659D8706}"/>
              </a:ext>
            </a:extLst>
          </p:cNvPr>
          <p:cNvPicPr>
            <a:picLocks noChangeAspect="1"/>
          </p:cNvPicPr>
          <p:nvPr/>
        </p:nvPicPr>
        <p:blipFill rotWithShape="1">
          <a:blip r:embed="rId2"/>
          <a:srcRect t="7733" b="17267"/>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D84F4E6-B3B1-40B7-A8C4-2D1683E6F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E57BEBF7-A993-6D78-CB70-829A3E7A1C02}"/>
              </a:ext>
            </a:extLst>
          </p:cNvPr>
          <p:cNvSpPr>
            <a:spLocks noGrp="1"/>
          </p:cNvSpPr>
          <p:nvPr>
            <p:ph type="title"/>
          </p:nvPr>
        </p:nvSpPr>
        <p:spPr>
          <a:xfrm>
            <a:off x="365759" y="2166364"/>
            <a:ext cx="11471565" cy="1739347"/>
          </a:xfrm>
        </p:spPr>
        <p:txBody>
          <a:bodyPr vert="horz" lIns="91440" tIns="45720" rIns="91440" bIns="45720" rtlCol="0" anchor="ctr">
            <a:normAutofit/>
          </a:bodyPr>
          <a:lstStyle/>
          <a:p>
            <a:pPr algn="ctr">
              <a:lnSpc>
                <a:spcPct val="80000"/>
              </a:lnSpc>
            </a:pPr>
            <a:r>
              <a:rPr lang="en-US" sz="6000" spc="150">
                <a:solidFill>
                  <a:schemeClr val="tx1"/>
                </a:solidFill>
              </a:rPr>
              <a:t>Release Candidates</a:t>
            </a:r>
          </a:p>
        </p:txBody>
      </p:sp>
      <p:sp>
        <p:nvSpPr>
          <p:cNvPr id="13" name="Rectangle 12">
            <a:extLst>
              <a:ext uri="{FF2B5EF4-FFF2-40B4-BE49-F238E27FC236}">
                <a16:creationId xmlns:a16="http://schemas.microsoft.com/office/drawing/2014/main" id="{67B81D4B-A7B2-4B11-A131-E1B85DFEE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887812"/>
            <a:ext cx="12188952" cy="4572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Tree>
    <p:extLst>
      <p:ext uri="{BB962C8B-B14F-4D97-AF65-F5344CB8AC3E}">
        <p14:creationId xmlns:p14="http://schemas.microsoft.com/office/powerpoint/2010/main" val="343021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CFEDD90E-756D-4F1F-9543-2D8450E5C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C1BC76CD-859C-CCEC-D928-1C5F61FEF72D}"/>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Building binaries</a:t>
            </a:r>
          </a:p>
        </p:txBody>
      </p:sp>
      <p:pic>
        <p:nvPicPr>
          <p:cNvPr id="4" name="Picture 3" descr="Wooden houses with one house standing out with its orange and red colour">
            <a:extLst>
              <a:ext uri="{FF2B5EF4-FFF2-40B4-BE49-F238E27FC236}">
                <a16:creationId xmlns:a16="http://schemas.microsoft.com/office/drawing/2014/main" id="{99804BEF-124B-8A98-5D7C-B148321C7D0A}"/>
              </a:ext>
            </a:extLst>
          </p:cNvPr>
          <p:cNvPicPr>
            <a:picLocks noChangeAspect="1"/>
          </p:cNvPicPr>
          <p:nvPr/>
        </p:nvPicPr>
        <p:blipFill rotWithShape="1">
          <a:blip r:embed="rId4"/>
          <a:srcRect t="24142" b="30914"/>
          <a:stretch/>
        </p:blipFill>
        <p:spPr>
          <a:xfrm>
            <a:off x="20" y="10"/>
            <a:ext cx="12191980" cy="3657589"/>
          </a:xfrm>
          <a:prstGeom prst="rect">
            <a:avLst/>
          </a:prstGeom>
        </p:spPr>
      </p:pic>
    </p:spTree>
    <p:extLst>
      <p:ext uri="{BB962C8B-B14F-4D97-AF65-F5344CB8AC3E}">
        <p14:creationId xmlns:p14="http://schemas.microsoft.com/office/powerpoint/2010/main" val="413136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CFEDD90E-756D-4F1F-9543-2D8450E5C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FFC446EE-A412-D2AE-93A0-310BC62B5F7B}"/>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Release Notes</a:t>
            </a:r>
          </a:p>
        </p:txBody>
      </p:sp>
      <p:pic>
        <p:nvPicPr>
          <p:cNvPr id="4" name="Picture 3" descr="Writing an appointment on a paper agenda">
            <a:extLst>
              <a:ext uri="{FF2B5EF4-FFF2-40B4-BE49-F238E27FC236}">
                <a16:creationId xmlns:a16="http://schemas.microsoft.com/office/drawing/2014/main" id="{6093B490-F797-FC21-F42C-F8683E93FFB5}"/>
              </a:ext>
            </a:extLst>
          </p:cNvPr>
          <p:cNvPicPr>
            <a:picLocks noChangeAspect="1"/>
          </p:cNvPicPr>
          <p:nvPr/>
        </p:nvPicPr>
        <p:blipFill rotWithShape="1">
          <a:blip r:embed="rId3"/>
          <a:srcRect t="44520" b="10536"/>
          <a:stretch/>
        </p:blipFill>
        <p:spPr>
          <a:xfrm>
            <a:off x="20" y="10"/>
            <a:ext cx="12191980" cy="3657589"/>
          </a:xfrm>
          <a:prstGeom prst="rect">
            <a:avLst/>
          </a:prstGeom>
        </p:spPr>
      </p:pic>
    </p:spTree>
    <p:extLst>
      <p:ext uri="{BB962C8B-B14F-4D97-AF65-F5344CB8AC3E}">
        <p14:creationId xmlns:p14="http://schemas.microsoft.com/office/powerpoint/2010/main" val="207504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7FB82-1CBB-A3CC-C53D-897CA80DF601}"/>
              </a:ext>
            </a:extLst>
          </p:cNvPr>
          <p:cNvSpPr>
            <a:spLocks noGrp="1"/>
          </p:cNvSpPr>
          <p:nvPr>
            <p:ph type="title"/>
          </p:nvPr>
        </p:nvSpPr>
        <p:spPr/>
        <p:txBody>
          <a:bodyPr/>
          <a:lstStyle/>
          <a:p>
            <a:r>
              <a:rPr lang="en-US" dirty="0"/>
              <a:t>Practicing With Git</a:t>
            </a:r>
          </a:p>
        </p:txBody>
      </p:sp>
      <p:sp>
        <p:nvSpPr>
          <p:cNvPr id="3" name="Content Placeholder 2">
            <a:extLst>
              <a:ext uri="{FF2B5EF4-FFF2-40B4-BE49-F238E27FC236}">
                <a16:creationId xmlns:a16="http://schemas.microsoft.com/office/drawing/2014/main" id="{DB79F399-B4C0-DEA9-3640-00797ED00F07}"/>
              </a:ext>
            </a:extLst>
          </p:cNvPr>
          <p:cNvSpPr>
            <a:spLocks noGrp="1"/>
          </p:cNvSpPr>
          <p:nvPr>
            <p:ph idx="1"/>
          </p:nvPr>
        </p:nvSpPr>
        <p:spPr/>
        <p:txBody>
          <a:bodyPr/>
          <a:lstStyle/>
          <a:p>
            <a:r>
              <a:rPr lang="en-US" dirty="0">
                <a:hlinkClick r:id="rId2"/>
              </a:rPr>
              <a:t>https://learngitbranching.js.org/</a:t>
            </a:r>
            <a:endParaRPr lang="en-US" dirty="0"/>
          </a:p>
          <a:p>
            <a:r>
              <a:rPr lang="en-US" dirty="0"/>
              <a:t>Alternatives</a:t>
            </a:r>
          </a:p>
          <a:p>
            <a:pPr lvl="1"/>
            <a:r>
              <a:rPr lang="en-US" dirty="0"/>
              <a:t>https://gitimmersion.com/lab_01.html</a:t>
            </a:r>
          </a:p>
        </p:txBody>
      </p:sp>
    </p:spTree>
    <p:extLst>
      <p:ext uri="{BB962C8B-B14F-4D97-AF65-F5344CB8AC3E}">
        <p14:creationId xmlns:p14="http://schemas.microsoft.com/office/powerpoint/2010/main" val="584033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3">
            <a:extLst>
              <a:ext uri="{FF2B5EF4-FFF2-40B4-BE49-F238E27FC236}">
                <a16:creationId xmlns:a16="http://schemas.microsoft.com/office/drawing/2014/main" id="{497CC5E5-8BD5-4C2A-AB2D-2BADB38D7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6900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7" name="Graphic 6" descr="Coffee">
            <a:extLst>
              <a:ext uri="{FF2B5EF4-FFF2-40B4-BE49-F238E27FC236}">
                <a16:creationId xmlns:a16="http://schemas.microsoft.com/office/drawing/2014/main" id="{EA1139D1-596A-DC6D-59C1-2E4C3F4BD5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3246" y="461365"/>
            <a:ext cx="2702459" cy="2702459"/>
          </a:xfrm>
          <a:prstGeom prst="rect">
            <a:avLst/>
          </a:prstGeom>
        </p:spPr>
      </p:pic>
      <p:sp>
        <p:nvSpPr>
          <p:cNvPr id="16" name="Rectangle 15">
            <a:extLst>
              <a:ext uri="{FF2B5EF4-FFF2-40B4-BE49-F238E27FC236}">
                <a16:creationId xmlns:a16="http://schemas.microsoft.com/office/drawing/2014/main" id="{5519AB9A-7903-44D7-A07F-8C461C797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52CDE222-615F-5453-0379-2796A32D753F}"/>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dirty="0"/>
              <a:t>10 minute break</a:t>
            </a:r>
          </a:p>
        </p:txBody>
      </p:sp>
    </p:spTree>
    <p:extLst>
      <p:ext uri="{BB962C8B-B14F-4D97-AF65-F5344CB8AC3E}">
        <p14:creationId xmlns:p14="http://schemas.microsoft.com/office/powerpoint/2010/main" val="3674673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56" name="Rectangle 57">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0" name="Rectangle 59">
            <a:extLst>
              <a:ext uri="{FF2B5EF4-FFF2-40B4-BE49-F238E27FC236}">
                <a16:creationId xmlns:a16="http://schemas.microsoft.com/office/drawing/2014/main" id="{CFEDD90E-756D-4F1F-9543-2D8450E5C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dirty="0">
                <a:effectLst>
                  <a:glow rad="38100">
                    <a:schemeClr val="bg1">
                      <a:lumMod val="65000"/>
                      <a:lumOff val="35000"/>
                      <a:alpha val="50000"/>
                    </a:schemeClr>
                  </a:glow>
                  <a:outerShdw blurRad="28575" dist="31750" dir="13200000" algn="tl" rotWithShape="0">
                    <a:srgbClr val="000000">
                      <a:alpha val="25000"/>
                    </a:srgbClr>
                  </a:outerShdw>
                </a:effectLst>
              </a:rPr>
              <a:t>Questions From Previous session?</a:t>
            </a:r>
          </a:p>
        </p:txBody>
      </p:sp>
      <p:pic>
        <p:nvPicPr>
          <p:cNvPr id="54" name="Picture 53" descr="Wood human figure">
            <a:extLst>
              <a:ext uri="{FF2B5EF4-FFF2-40B4-BE49-F238E27FC236}">
                <a16:creationId xmlns:a16="http://schemas.microsoft.com/office/drawing/2014/main" id="{F3E50C37-4B23-9070-DD04-E91708816781}"/>
              </a:ext>
            </a:extLst>
          </p:cNvPr>
          <p:cNvPicPr>
            <a:picLocks noChangeAspect="1"/>
          </p:cNvPicPr>
          <p:nvPr/>
        </p:nvPicPr>
        <p:blipFill rotWithShape="1">
          <a:blip r:embed="rId4"/>
          <a:srcRect t="5692" b="49365"/>
          <a:stretch/>
        </p:blipFill>
        <p:spPr>
          <a:xfrm>
            <a:off x="20" y="10"/>
            <a:ext cx="12191980" cy="3657589"/>
          </a:xfrm>
          <a:prstGeom prst="rect">
            <a:avLst/>
          </a:prstGeom>
        </p:spPr>
      </p:pic>
    </p:spTree>
    <p:extLst>
      <p:ext uri="{BB962C8B-B14F-4D97-AF65-F5344CB8AC3E}">
        <p14:creationId xmlns:p14="http://schemas.microsoft.com/office/powerpoint/2010/main" val="351917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497CC5E5-8BD5-4C2A-AB2D-2BADB38D7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6900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6" name="Graphic 5" descr="Handshake">
            <a:extLst>
              <a:ext uri="{FF2B5EF4-FFF2-40B4-BE49-F238E27FC236}">
                <a16:creationId xmlns:a16="http://schemas.microsoft.com/office/drawing/2014/main" id="{56DBE63E-2CA8-18BC-0136-71A75B12C6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3246" y="461365"/>
            <a:ext cx="2702459" cy="2702459"/>
          </a:xfrm>
          <a:prstGeom prst="rect">
            <a:avLst/>
          </a:prstGeom>
        </p:spPr>
      </p:pic>
      <p:sp>
        <p:nvSpPr>
          <p:cNvPr id="15" name="Rectangle 14">
            <a:extLst>
              <a:ext uri="{FF2B5EF4-FFF2-40B4-BE49-F238E27FC236}">
                <a16:creationId xmlns:a16="http://schemas.microsoft.com/office/drawing/2014/main" id="{5519AB9A-7903-44D7-A07F-8C461C797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C3D43E93-73EB-3A0F-9FE0-018617310FC6}"/>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dirty="0"/>
              <a:t>Licensing</a:t>
            </a:r>
          </a:p>
        </p:txBody>
      </p:sp>
    </p:spTree>
    <p:extLst>
      <p:ext uri="{BB962C8B-B14F-4D97-AF65-F5344CB8AC3E}">
        <p14:creationId xmlns:p14="http://schemas.microsoft.com/office/powerpoint/2010/main" val="314889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44729-78A0-6870-4DCD-D1AD9E34349B}"/>
              </a:ext>
            </a:extLst>
          </p:cNvPr>
          <p:cNvSpPr>
            <a:spLocks noGrp="1"/>
          </p:cNvSpPr>
          <p:nvPr>
            <p:ph type="title"/>
          </p:nvPr>
        </p:nvSpPr>
        <p:spPr>
          <a:xfrm>
            <a:off x="1202919" y="284176"/>
            <a:ext cx="9784080" cy="1508760"/>
          </a:xfrm>
        </p:spPr>
        <p:txBody>
          <a:bodyPr>
            <a:normAutofit/>
          </a:bodyPr>
          <a:lstStyle/>
          <a:p>
            <a:r>
              <a:rPr lang="en-US"/>
              <a:t>Licensing</a:t>
            </a:r>
          </a:p>
        </p:txBody>
      </p:sp>
      <p:pic>
        <p:nvPicPr>
          <p:cNvPr id="5" name="Picture 4" descr="Magnifying glass and question mark">
            <a:extLst>
              <a:ext uri="{FF2B5EF4-FFF2-40B4-BE49-F238E27FC236}">
                <a16:creationId xmlns:a16="http://schemas.microsoft.com/office/drawing/2014/main" id="{437434AA-982E-EB2C-F13E-04FDBB50D8A5}"/>
              </a:ext>
            </a:extLst>
          </p:cNvPr>
          <p:cNvPicPr>
            <a:picLocks noChangeAspect="1"/>
          </p:cNvPicPr>
          <p:nvPr/>
        </p:nvPicPr>
        <p:blipFill rotWithShape="1">
          <a:blip r:embed="rId2"/>
          <a:srcRect l="27225" r="24271"/>
          <a:stretch/>
        </p:blipFill>
        <p:spPr>
          <a:xfrm>
            <a:off x="483" y="1822028"/>
            <a:ext cx="4342417" cy="5035972"/>
          </a:xfrm>
          <a:prstGeom prst="rect">
            <a:avLst/>
          </a:prstGeom>
        </p:spPr>
      </p:pic>
      <p:sp>
        <p:nvSpPr>
          <p:cNvPr id="3" name="Content Placeholder 2">
            <a:extLst>
              <a:ext uri="{FF2B5EF4-FFF2-40B4-BE49-F238E27FC236}">
                <a16:creationId xmlns:a16="http://schemas.microsoft.com/office/drawing/2014/main" id="{FA0D26AD-D946-BC23-86F8-8850F63AD5D1}"/>
              </a:ext>
            </a:extLst>
          </p:cNvPr>
          <p:cNvSpPr>
            <a:spLocks noGrp="1"/>
          </p:cNvSpPr>
          <p:nvPr>
            <p:ph idx="1"/>
          </p:nvPr>
        </p:nvSpPr>
        <p:spPr>
          <a:xfrm>
            <a:off x="4772025" y="2011680"/>
            <a:ext cx="6524625" cy="4206240"/>
          </a:xfrm>
        </p:spPr>
        <p:txBody>
          <a:bodyPr>
            <a:normAutofit/>
          </a:bodyPr>
          <a:lstStyle/>
          <a:p>
            <a:r>
              <a:rPr lang="en-US" dirty="0"/>
              <a:t>Software can be copyrighted</a:t>
            </a:r>
          </a:p>
          <a:p>
            <a:r>
              <a:rPr lang="en-US" dirty="0"/>
              <a:t>How do we protect our “Intellectual Property”?</a:t>
            </a:r>
          </a:p>
        </p:txBody>
      </p:sp>
    </p:spTree>
    <p:extLst>
      <p:ext uri="{BB962C8B-B14F-4D97-AF65-F5344CB8AC3E}">
        <p14:creationId xmlns:p14="http://schemas.microsoft.com/office/powerpoint/2010/main" val="1170518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8690-D116-D1D7-4F17-6BD8EC3CD8B3}"/>
              </a:ext>
            </a:extLst>
          </p:cNvPr>
          <p:cNvSpPr>
            <a:spLocks noGrp="1"/>
          </p:cNvSpPr>
          <p:nvPr>
            <p:ph type="title"/>
          </p:nvPr>
        </p:nvSpPr>
        <p:spPr>
          <a:xfrm>
            <a:off x="1202919" y="284176"/>
            <a:ext cx="9784080" cy="1508760"/>
          </a:xfrm>
        </p:spPr>
        <p:txBody>
          <a:bodyPr>
            <a:normAutofit/>
          </a:bodyPr>
          <a:lstStyle/>
          <a:p>
            <a:r>
              <a:rPr lang="en-US"/>
              <a:t>Broad categories of software licensing</a:t>
            </a:r>
            <a:endParaRPr lang="en-US" dirty="0"/>
          </a:p>
        </p:txBody>
      </p:sp>
      <p:pic>
        <p:nvPicPr>
          <p:cNvPr id="5" name="Picture 4" descr="Computer script on a screen">
            <a:extLst>
              <a:ext uri="{FF2B5EF4-FFF2-40B4-BE49-F238E27FC236}">
                <a16:creationId xmlns:a16="http://schemas.microsoft.com/office/drawing/2014/main" id="{29B83341-EF27-DAE6-FAC6-9ADB15D31BB9}"/>
              </a:ext>
            </a:extLst>
          </p:cNvPr>
          <p:cNvPicPr>
            <a:picLocks noChangeAspect="1"/>
          </p:cNvPicPr>
          <p:nvPr/>
        </p:nvPicPr>
        <p:blipFill rotWithShape="1">
          <a:blip r:embed="rId2"/>
          <a:srcRect l="1009" r="41433" b="-2"/>
          <a:stretch/>
        </p:blipFill>
        <p:spPr>
          <a:xfrm>
            <a:off x="483" y="1822028"/>
            <a:ext cx="4342417" cy="5035972"/>
          </a:xfrm>
          <a:prstGeom prst="rect">
            <a:avLst/>
          </a:prstGeom>
        </p:spPr>
      </p:pic>
      <p:sp>
        <p:nvSpPr>
          <p:cNvPr id="3" name="Content Placeholder 2">
            <a:extLst>
              <a:ext uri="{FF2B5EF4-FFF2-40B4-BE49-F238E27FC236}">
                <a16:creationId xmlns:a16="http://schemas.microsoft.com/office/drawing/2014/main" id="{8DB2807D-C88A-D169-DA49-8372FBD47E15}"/>
              </a:ext>
            </a:extLst>
          </p:cNvPr>
          <p:cNvSpPr>
            <a:spLocks noGrp="1"/>
          </p:cNvSpPr>
          <p:nvPr>
            <p:ph idx="1"/>
          </p:nvPr>
        </p:nvSpPr>
        <p:spPr>
          <a:xfrm>
            <a:off x="4772025" y="2011680"/>
            <a:ext cx="6524625" cy="4206240"/>
          </a:xfrm>
        </p:spPr>
        <p:txBody>
          <a:bodyPr>
            <a:normAutofit/>
          </a:bodyPr>
          <a:lstStyle/>
          <a:p>
            <a:r>
              <a:rPr lang="en-US"/>
              <a:t>Weak Copyleft</a:t>
            </a:r>
          </a:p>
          <a:p>
            <a:r>
              <a:rPr lang="en-US"/>
              <a:t>Copyleft</a:t>
            </a:r>
          </a:p>
          <a:p>
            <a:r>
              <a:rPr lang="en-US"/>
              <a:t>Commercial or Proprietary</a:t>
            </a:r>
          </a:p>
          <a:p>
            <a:r>
              <a:rPr lang="en-US"/>
              <a:t>Dual</a:t>
            </a:r>
          </a:p>
          <a:p>
            <a:r>
              <a:rPr lang="en-US"/>
              <a:t>Public Domain</a:t>
            </a:r>
            <a:endParaRPr lang="en-US" dirty="0"/>
          </a:p>
        </p:txBody>
      </p:sp>
    </p:spTree>
    <p:extLst>
      <p:ext uri="{BB962C8B-B14F-4D97-AF65-F5344CB8AC3E}">
        <p14:creationId xmlns:p14="http://schemas.microsoft.com/office/powerpoint/2010/main" val="544405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B115-7C6F-C56E-F535-FD0717D298FC}"/>
              </a:ext>
            </a:extLst>
          </p:cNvPr>
          <p:cNvSpPr>
            <a:spLocks noGrp="1"/>
          </p:cNvSpPr>
          <p:nvPr>
            <p:ph type="title"/>
          </p:nvPr>
        </p:nvSpPr>
        <p:spPr>
          <a:xfrm>
            <a:off x="1202919" y="284176"/>
            <a:ext cx="9784080" cy="1508760"/>
          </a:xfrm>
        </p:spPr>
        <p:txBody>
          <a:bodyPr>
            <a:normAutofit/>
          </a:bodyPr>
          <a:lstStyle/>
          <a:p>
            <a:r>
              <a:rPr lang="en-US"/>
              <a:t>Permissive</a:t>
            </a:r>
          </a:p>
        </p:txBody>
      </p:sp>
      <p:pic>
        <p:nvPicPr>
          <p:cNvPr id="5" name="Picture 4" descr="Exclamation mark on a yellow background">
            <a:extLst>
              <a:ext uri="{FF2B5EF4-FFF2-40B4-BE49-F238E27FC236}">
                <a16:creationId xmlns:a16="http://schemas.microsoft.com/office/drawing/2014/main" id="{10919C58-8930-0F5F-B784-45732C4BE81A}"/>
              </a:ext>
            </a:extLst>
          </p:cNvPr>
          <p:cNvPicPr>
            <a:picLocks noChangeAspect="1"/>
          </p:cNvPicPr>
          <p:nvPr/>
        </p:nvPicPr>
        <p:blipFill rotWithShape="1">
          <a:blip r:embed="rId2"/>
          <a:srcRect l="24123" r="11208" b="3"/>
          <a:stretch/>
        </p:blipFill>
        <p:spPr>
          <a:xfrm>
            <a:off x="483" y="1822028"/>
            <a:ext cx="4342417" cy="5035972"/>
          </a:xfrm>
          <a:prstGeom prst="rect">
            <a:avLst/>
          </a:prstGeom>
        </p:spPr>
      </p:pic>
      <p:sp>
        <p:nvSpPr>
          <p:cNvPr id="3" name="Content Placeholder 2">
            <a:extLst>
              <a:ext uri="{FF2B5EF4-FFF2-40B4-BE49-F238E27FC236}">
                <a16:creationId xmlns:a16="http://schemas.microsoft.com/office/drawing/2014/main" id="{2604CA93-0564-0A9B-C70E-34356B23FDD9}"/>
              </a:ext>
            </a:extLst>
          </p:cNvPr>
          <p:cNvSpPr>
            <a:spLocks noGrp="1"/>
          </p:cNvSpPr>
          <p:nvPr>
            <p:ph idx="1"/>
          </p:nvPr>
        </p:nvSpPr>
        <p:spPr>
          <a:xfrm>
            <a:off x="4772025" y="2011680"/>
            <a:ext cx="6524625" cy="4206240"/>
          </a:xfrm>
        </p:spPr>
        <p:txBody>
          <a:bodyPr>
            <a:normAutofit/>
          </a:bodyPr>
          <a:lstStyle/>
          <a:p>
            <a:r>
              <a:rPr lang="en-US"/>
              <a:t>Permissive</a:t>
            </a:r>
          </a:p>
          <a:p>
            <a:pPr lvl="1"/>
            <a:r>
              <a:rPr lang="en-US"/>
              <a:t>Minimally restrictive on modifications or redistribution</a:t>
            </a:r>
          </a:p>
          <a:p>
            <a:pPr lvl="1"/>
            <a:r>
              <a:rPr lang="en-US"/>
              <a:t>Typically, only require acknowledgements</a:t>
            </a:r>
          </a:p>
          <a:p>
            <a:pPr lvl="2"/>
            <a:endParaRPr lang="en-US"/>
          </a:p>
        </p:txBody>
      </p:sp>
    </p:spTree>
    <p:extLst>
      <p:ext uri="{BB962C8B-B14F-4D97-AF65-F5344CB8AC3E}">
        <p14:creationId xmlns:p14="http://schemas.microsoft.com/office/powerpoint/2010/main" val="3835757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176F-0C7E-2DCA-D941-A00CC9A43879}"/>
              </a:ext>
            </a:extLst>
          </p:cNvPr>
          <p:cNvSpPr>
            <a:spLocks noGrp="1"/>
          </p:cNvSpPr>
          <p:nvPr>
            <p:ph type="title"/>
          </p:nvPr>
        </p:nvSpPr>
        <p:spPr>
          <a:xfrm>
            <a:off x="4439919" y="284176"/>
            <a:ext cx="6547079" cy="1508760"/>
          </a:xfrm>
        </p:spPr>
        <p:txBody>
          <a:bodyPr>
            <a:normAutofit/>
          </a:bodyPr>
          <a:lstStyle/>
          <a:p>
            <a:r>
              <a:rPr lang="en-US" dirty="0"/>
              <a:t>Weak Copyleft</a:t>
            </a:r>
          </a:p>
        </p:txBody>
      </p:sp>
      <p:sp>
        <p:nvSpPr>
          <p:cNvPr id="16" name="Rectangle 16">
            <a:extLst>
              <a:ext uri="{FF2B5EF4-FFF2-40B4-BE49-F238E27FC236}">
                <a16:creationId xmlns:a16="http://schemas.microsoft.com/office/drawing/2014/main" id="{18B3976D-1484-4621-8D68-CED02463F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7952" cy="6858000"/>
          </a:xfrm>
          <a:prstGeom prst="rect">
            <a:avLst/>
          </a:prstGeom>
          <a:solidFill>
            <a:schemeClr val="bg2">
              <a:lumMod val="50000"/>
              <a:lumOff val="50000"/>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8" name="Rectangle 18">
            <a:extLst>
              <a:ext uri="{FF2B5EF4-FFF2-40B4-BE49-F238E27FC236}">
                <a16:creationId xmlns:a16="http://schemas.microsoft.com/office/drawing/2014/main" id="{C236075A-52A2-4B1F-9262-BA32046B7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751477"/>
            <a:ext cx="2797792" cy="2529894"/>
          </a:xfrm>
          <a:prstGeom prst="rect">
            <a:avLst/>
          </a:prstGeom>
          <a:solidFill>
            <a:srgbClr val="FFFFFF"/>
          </a:solidFill>
          <a:ln w="1270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application&#10;&#10;Description automatically generated">
            <a:extLst>
              <a:ext uri="{FF2B5EF4-FFF2-40B4-BE49-F238E27FC236}">
                <a16:creationId xmlns:a16="http://schemas.microsoft.com/office/drawing/2014/main" id="{505E0AB9-BB8E-9BC8-87FA-E1117E57D125}"/>
              </a:ext>
            </a:extLst>
          </p:cNvPr>
          <p:cNvPicPr>
            <a:picLocks noChangeAspect="1"/>
          </p:cNvPicPr>
          <p:nvPr/>
        </p:nvPicPr>
        <p:blipFill rotWithShape="1">
          <a:blip r:embed="rId2"/>
          <a:srcRect l="7177" r="6626" b="-1"/>
          <a:stretch/>
        </p:blipFill>
        <p:spPr>
          <a:xfrm>
            <a:off x="914401" y="1365935"/>
            <a:ext cx="2242786" cy="1300977"/>
          </a:xfrm>
          <a:prstGeom prst="rect">
            <a:avLst/>
          </a:prstGeom>
        </p:spPr>
      </p:pic>
      <p:sp useBgFill="1">
        <p:nvSpPr>
          <p:cNvPr id="20" name="Rectangle 20">
            <a:extLst>
              <a:ext uri="{FF2B5EF4-FFF2-40B4-BE49-F238E27FC236}">
                <a16:creationId xmlns:a16="http://schemas.microsoft.com/office/drawing/2014/main" id="{70942A9A-78C7-4C42-AFFD-030CD5B5E6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3604744"/>
            <a:ext cx="2797792" cy="2461512"/>
          </a:xfrm>
          <a:prstGeom prst="rect">
            <a:avLst/>
          </a:prstGeom>
          <a:solidFill>
            <a:srgbClr val="FFFFFF"/>
          </a:solidFill>
          <a:ln w="1270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2" name="Picture 11" descr="Logo&#10;&#10;Description automatically generated">
            <a:extLst>
              <a:ext uri="{FF2B5EF4-FFF2-40B4-BE49-F238E27FC236}">
                <a16:creationId xmlns:a16="http://schemas.microsoft.com/office/drawing/2014/main" id="{A2102CE0-6A68-6188-EE4C-18FC81651BE5}"/>
              </a:ext>
            </a:extLst>
          </p:cNvPr>
          <p:cNvPicPr>
            <a:picLocks noChangeAspect="1"/>
          </p:cNvPicPr>
          <p:nvPr/>
        </p:nvPicPr>
        <p:blipFill>
          <a:blip r:embed="rId3"/>
          <a:stretch>
            <a:fillRect/>
          </a:stretch>
        </p:blipFill>
        <p:spPr>
          <a:xfrm>
            <a:off x="914401" y="4347694"/>
            <a:ext cx="2242786" cy="975611"/>
          </a:xfrm>
          <a:prstGeom prst="rect">
            <a:avLst/>
          </a:prstGeom>
        </p:spPr>
      </p:pic>
      <p:sp>
        <p:nvSpPr>
          <p:cNvPr id="3" name="Content Placeholder 2">
            <a:extLst>
              <a:ext uri="{FF2B5EF4-FFF2-40B4-BE49-F238E27FC236}">
                <a16:creationId xmlns:a16="http://schemas.microsoft.com/office/drawing/2014/main" id="{97678B4C-88DE-B2F6-0DCB-BF4217B2550A}"/>
              </a:ext>
            </a:extLst>
          </p:cNvPr>
          <p:cNvSpPr>
            <a:spLocks noGrp="1"/>
          </p:cNvSpPr>
          <p:nvPr>
            <p:ph idx="1"/>
          </p:nvPr>
        </p:nvSpPr>
        <p:spPr>
          <a:xfrm>
            <a:off x="4439918" y="2011680"/>
            <a:ext cx="6753317" cy="4206240"/>
          </a:xfrm>
        </p:spPr>
        <p:txBody>
          <a:bodyPr>
            <a:normAutofit/>
          </a:bodyPr>
          <a:lstStyle/>
          <a:p>
            <a:r>
              <a:rPr lang="en-US" dirty="0"/>
              <a:t>Allows linking to open-source libraries</a:t>
            </a:r>
          </a:p>
          <a:p>
            <a:r>
              <a:rPr lang="en-US" dirty="0"/>
              <a:t>Minimal requirements</a:t>
            </a:r>
          </a:p>
          <a:p>
            <a:r>
              <a:rPr lang="en-US" dirty="0"/>
              <a:t>Modifying the library is more complicated than permissive</a:t>
            </a:r>
          </a:p>
          <a:p>
            <a:r>
              <a:rPr lang="en-US" dirty="0"/>
              <a:t>Examples:</a:t>
            </a:r>
          </a:p>
          <a:p>
            <a:pPr lvl="1"/>
            <a:r>
              <a:rPr lang="en-US" dirty="0"/>
              <a:t>Gnu Lesser General Public License (GLPL)</a:t>
            </a:r>
          </a:p>
          <a:p>
            <a:pPr lvl="1"/>
            <a:r>
              <a:rPr lang="en-US" dirty="0"/>
              <a:t>Mozilla Public License (MPL)</a:t>
            </a:r>
          </a:p>
          <a:p>
            <a:pPr lvl="1"/>
            <a:r>
              <a:rPr lang="en-US" dirty="0"/>
              <a:t>CDDL</a:t>
            </a:r>
          </a:p>
          <a:p>
            <a:pPr lvl="1"/>
            <a:r>
              <a:rPr lang="en-US" dirty="0"/>
              <a:t>Eclipse</a:t>
            </a:r>
          </a:p>
        </p:txBody>
      </p:sp>
    </p:spTree>
    <p:extLst>
      <p:ext uri="{BB962C8B-B14F-4D97-AF65-F5344CB8AC3E}">
        <p14:creationId xmlns:p14="http://schemas.microsoft.com/office/powerpoint/2010/main" val="2532339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C03D-5FC9-DD7C-84D6-D7DB7C719D5C}"/>
              </a:ext>
            </a:extLst>
          </p:cNvPr>
          <p:cNvSpPr>
            <a:spLocks noGrp="1"/>
          </p:cNvSpPr>
          <p:nvPr>
            <p:ph type="title"/>
          </p:nvPr>
        </p:nvSpPr>
        <p:spPr>
          <a:xfrm>
            <a:off x="634277" y="284176"/>
            <a:ext cx="3670874" cy="1508760"/>
          </a:xfrm>
        </p:spPr>
        <p:txBody>
          <a:bodyPr>
            <a:normAutofit/>
          </a:bodyPr>
          <a:lstStyle/>
          <a:p>
            <a:r>
              <a:rPr lang="en-US" dirty="0"/>
              <a:t>Copyleft</a:t>
            </a:r>
          </a:p>
        </p:txBody>
      </p:sp>
      <p:sp>
        <p:nvSpPr>
          <p:cNvPr id="3" name="Content Placeholder 2">
            <a:extLst>
              <a:ext uri="{FF2B5EF4-FFF2-40B4-BE49-F238E27FC236}">
                <a16:creationId xmlns:a16="http://schemas.microsoft.com/office/drawing/2014/main" id="{A182786C-A8A7-0B75-5312-5ABE019097FA}"/>
              </a:ext>
            </a:extLst>
          </p:cNvPr>
          <p:cNvSpPr>
            <a:spLocks noGrp="1"/>
          </p:cNvSpPr>
          <p:nvPr>
            <p:ph idx="1"/>
          </p:nvPr>
        </p:nvSpPr>
        <p:spPr>
          <a:xfrm>
            <a:off x="634277" y="2011680"/>
            <a:ext cx="3676678" cy="4206240"/>
          </a:xfrm>
        </p:spPr>
        <p:txBody>
          <a:bodyPr>
            <a:normAutofit/>
          </a:bodyPr>
          <a:lstStyle/>
          <a:p>
            <a:r>
              <a:rPr lang="en-US"/>
              <a:t>A.K.A. “Reciprocal” licenses or “Restrictive” licenses</a:t>
            </a:r>
          </a:p>
          <a:p>
            <a:r>
              <a:rPr lang="en-US"/>
              <a:t>Not as commercially friendly</a:t>
            </a:r>
          </a:p>
          <a:p>
            <a:r>
              <a:rPr lang="en-US"/>
              <a:t>Requires publication of source code for derivative works</a:t>
            </a:r>
          </a:p>
          <a:p>
            <a:pPr lvl="1"/>
            <a:r>
              <a:rPr lang="en-US"/>
              <a:t>Not good for commercial products!</a:t>
            </a:r>
          </a:p>
          <a:p>
            <a:r>
              <a:rPr lang="en-US"/>
              <a:t>Examples:</a:t>
            </a:r>
          </a:p>
          <a:p>
            <a:pPr lvl="1"/>
            <a:r>
              <a:rPr lang="en-US"/>
              <a:t>Gnu Public License (GPL)</a:t>
            </a:r>
          </a:p>
        </p:txBody>
      </p:sp>
      <p:sp>
        <p:nvSpPr>
          <p:cNvPr id="11" name="Rectangle 10">
            <a:extLst>
              <a:ext uri="{FF2B5EF4-FFF2-40B4-BE49-F238E27FC236}">
                <a16:creationId xmlns:a16="http://schemas.microsoft.com/office/drawing/2014/main" id="{9792BD17-FF40-4EE5-AC8E-7AE823BAE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6" name="Picture 5" descr="Logo&#10;&#10;Description automatically generated">
            <a:extLst>
              <a:ext uri="{FF2B5EF4-FFF2-40B4-BE49-F238E27FC236}">
                <a16:creationId xmlns:a16="http://schemas.microsoft.com/office/drawing/2014/main" id="{822BFE95-67C7-FF4D-D828-8632219807ED}"/>
              </a:ext>
            </a:extLst>
          </p:cNvPr>
          <p:cNvPicPr>
            <a:picLocks noChangeAspect="1"/>
          </p:cNvPicPr>
          <p:nvPr/>
        </p:nvPicPr>
        <p:blipFill>
          <a:blip r:embed="rId2"/>
          <a:stretch>
            <a:fillRect/>
          </a:stretch>
        </p:blipFill>
        <p:spPr>
          <a:xfrm>
            <a:off x="5262368" y="1845231"/>
            <a:ext cx="6283602" cy="3126092"/>
          </a:xfrm>
          <a:prstGeom prst="rect">
            <a:avLst/>
          </a:prstGeom>
        </p:spPr>
      </p:pic>
    </p:spTree>
    <p:extLst>
      <p:ext uri="{BB962C8B-B14F-4D97-AF65-F5344CB8AC3E}">
        <p14:creationId xmlns:p14="http://schemas.microsoft.com/office/powerpoint/2010/main" val="818413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29AB8E-FD23-4C55-A537-D73BC95932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5497"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64DF054-CB78-4AEE-8DE2-CAC0135D0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910" y="176109"/>
            <a:ext cx="6059524" cy="1645919"/>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F15AC03D-5FC9-DD7C-84D6-D7DB7C719D5C}"/>
              </a:ext>
            </a:extLst>
          </p:cNvPr>
          <p:cNvSpPr>
            <a:spLocks noGrp="1"/>
          </p:cNvSpPr>
          <p:nvPr>
            <p:ph type="title"/>
          </p:nvPr>
        </p:nvSpPr>
        <p:spPr>
          <a:xfrm>
            <a:off x="6449961" y="284176"/>
            <a:ext cx="5094980" cy="1508760"/>
          </a:xfrm>
        </p:spPr>
        <p:txBody>
          <a:bodyPr>
            <a:normAutofit/>
          </a:bodyPr>
          <a:lstStyle/>
          <a:p>
            <a:r>
              <a:rPr lang="en-US" dirty="0"/>
              <a:t>MIT</a:t>
            </a:r>
          </a:p>
        </p:txBody>
      </p:sp>
      <p:pic>
        <p:nvPicPr>
          <p:cNvPr id="5" name="Picture 4" descr="A red and white sign with white letters&#10;&#10;Description automatically generated">
            <a:extLst>
              <a:ext uri="{FF2B5EF4-FFF2-40B4-BE49-F238E27FC236}">
                <a16:creationId xmlns:a16="http://schemas.microsoft.com/office/drawing/2014/main" id="{125240B4-EAAE-EC10-242E-BD806CAE1F9E}"/>
              </a:ext>
            </a:extLst>
          </p:cNvPr>
          <p:cNvPicPr>
            <a:picLocks noChangeAspect="1"/>
          </p:cNvPicPr>
          <p:nvPr/>
        </p:nvPicPr>
        <p:blipFill>
          <a:blip r:embed="rId3"/>
          <a:stretch>
            <a:fillRect/>
          </a:stretch>
        </p:blipFill>
        <p:spPr>
          <a:xfrm>
            <a:off x="634275" y="1601227"/>
            <a:ext cx="4851141" cy="3614100"/>
          </a:xfrm>
          <a:prstGeom prst="rect">
            <a:avLst/>
          </a:prstGeom>
        </p:spPr>
      </p:pic>
      <p:sp>
        <p:nvSpPr>
          <p:cNvPr id="3" name="Content Placeholder 2">
            <a:extLst>
              <a:ext uri="{FF2B5EF4-FFF2-40B4-BE49-F238E27FC236}">
                <a16:creationId xmlns:a16="http://schemas.microsoft.com/office/drawing/2014/main" id="{A182786C-A8A7-0B75-5312-5ABE019097FA}"/>
              </a:ext>
            </a:extLst>
          </p:cNvPr>
          <p:cNvSpPr>
            <a:spLocks noGrp="1"/>
          </p:cNvSpPr>
          <p:nvPr>
            <p:ph idx="1"/>
          </p:nvPr>
        </p:nvSpPr>
        <p:spPr>
          <a:xfrm>
            <a:off x="6454363" y="2011680"/>
            <a:ext cx="5090578" cy="4206240"/>
          </a:xfrm>
        </p:spPr>
        <p:txBody>
          <a:bodyPr>
            <a:normAutofit/>
          </a:bodyPr>
          <a:lstStyle/>
          <a:p>
            <a:r>
              <a:rPr lang="en-US" dirty="0"/>
              <a:t>Allows for unlimited copy, modify, merge, publish, distribution, sublicense and sale</a:t>
            </a:r>
          </a:p>
          <a:p>
            <a:r>
              <a:rPr lang="en-US" dirty="0"/>
              <a:t>Designed to encourage software innovation</a:t>
            </a:r>
          </a:p>
          <a:p>
            <a:r>
              <a:rPr lang="en-US" dirty="0"/>
              <a:t>Does NOT provide any warrantee, and excludes all liability on the author</a:t>
            </a:r>
          </a:p>
          <a:p>
            <a:r>
              <a:rPr lang="en-US" dirty="0"/>
              <a:t>This is my favorite type of license.</a:t>
            </a:r>
          </a:p>
        </p:txBody>
      </p:sp>
    </p:spTree>
    <p:extLst>
      <p:ext uri="{BB962C8B-B14F-4D97-AF65-F5344CB8AC3E}">
        <p14:creationId xmlns:p14="http://schemas.microsoft.com/office/powerpoint/2010/main" val="3357413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782B-0327-2E13-A4BF-4C211C4F2BD3}"/>
              </a:ext>
            </a:extLst>
          </p:cNvPr>
          <p:cNvSpPr>
            <a:spLocks noGrp="1"/>
          </p:cNvSpPr>
          <p:nvPr>
            <p:ph type="title"/>
          </p:nvPr>
        </p:nvSpPr>
        <p:spPr>
          <a:xfrm>
            <a:off x="802641" y="284176"/>
            <a:ext cx="6522720" cy="1508760"/>
          </a:xfrm>
        </p:spPr>
        <p:txBody>
          <a:bodyPr>
            <a:normAutofit/>
          </a:bodyPr>
          <a:lstStyle/>
          <a:p>
            <a:r>
              <a:rPr lang="en-US" sz="3700"/>
              <a:t>Commercial/Proprietary</a:t>
            </a:r>
          </a:p>
        </p:txBody>
      </p:sp>
      <p:sp>
        <p:nvSpPr>
          <p:cNvPr id="3" name="Content Placeholder 2">
            <a:extLst>
              <a:ext uri="{FF2B5EF4-FFF2-40B4-BE49-F238E27FC236}">
                <a16:creationId xmlns:a16="http://schemas.microsoft.com/office/drawing/2014/main" id="{2D1CCB3D-4F1B-AA8B-6549-0B1536EACB01}"/>
              </a:ext>
            </a:extLst>
          </p:cNvPr>
          <p:cNvSpPr>
            <a:spLocks noGrp="1"/>
          </p:cNvSpPr>
          <p:nvPr>
            <p:ph idx="1"/>
          </p:nvPr>
        </p:nvSpPr>
        <p:spPr>
          <a:xfrm>
            <a:off x="802641" y="2011680"/>
            <a:ext cx="6329679" cy="4206240"/>
          </a:xfrm>
        </p:spPr>
        <p:txBody>
          <a:bodyPr>
            <a:normAutofit/>
          </a:bodyPr>
          <a:lstStyle/>
          <a:p>
            <a:r>
              <a:rPr lang="en-US"/>
              <a:t>Most restrictive</a:t>
            </a:r>
          </a:p>
          <a:p>
            <a:r>
              <a:rPr lang="en-US"/>
              <a:t>Typically used by corporations</a:t>
            </a:r>
          </a:p>
          <a:p>
            <a:r>
              <a:rPr lang="en-US"/>
              <a:t>Typically closed source</a:t>
            </a:r>
          </a:p>
        </p:txBody>
      </p:sp>
      <p:sp>
        <p:nvSpPr>
          <p:cNvPr id="10" name="Rectangle 12">
            <a:extLst>
              <a:ext uri="{FF2B5EF4-FFF2-40B4-BE49-F238E27FC236}">
                <a16:creationId xmlns:a16="http://schemas.microsoft.com/office/drawing/2014/main" id="{889CAD06-A826-4E71-96F0-6BF66776F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888" y="0"/>
            <a:ext cx="4630994"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6" name="Picture 5" descr="Diagram&#10;&#10;Description automatically generated">
            <a:extLst>
              <a:ext uri="{FF2B5EF4-FFF2-40B4-BE49-F238E27FC236}">
                <a16:creationId xmlns:a16="http://schemas.microsoft.com/office/drawing/2014/main" id="{1BA95243-4AF8-3176-0B38-34D785E157BB}"/>
              </a:ext>
            </a:extLst>
          </p:cNvPr>
          <p:cNvPicPr>
            <a:picLocks noChangeAspect="1"/>
          </p:cNvPicPr>
          <p:nvPr/>
        </p:nvPicPr>
        <p:blipFill>
          <a:blip r:embed="rId2"/>
          <a:stretch>
            <a:fillRect/>
          </a:stretch>
        </p:blipFill>
        <p:spPr>
          <a:xfrm>
            <a:off x="8291164" y="817579"/>
            <a:ext cx="3374654" cy="2530990"/>
          </a:xfrm>
          <a:prstGeom prst="rect">
            <a:avLst/>
          </a:prstGeom>
        </p:spPr>
      </p:pic>
      <p:pic>
        <p:nvPicPr>
          <p:cNvPr id="8" name="Picture 7" descr="Qr code&#10;&#10;Description automatically generated with low confidence">
            <a:extLst>
              <a:ext uri="{FF2B5EF4-FFF2-40B4-BE49-F238E27FC236}">
                <a16:creationId xmlns:a16="http://schemas.microsoft.com/office/drawing/2014/main" id="{D6CB6619-DA8F-B760-52F1-0A702DC81A12}"/>
              </a:ext>
            </a:extLst>
          </p:cNvPr>
          <p:cNvPicPr>
            <a:picLocks noChangeAspect="1"/>
          </p:cNvPicPr>
          <p:nvPr/>
        </p:nvPicPr>
        <p:blipFill>
          <a:blip r:embed="rId3"/>
          <a:stretch>
            <a:fillRect/>
          </a:stretch>
        </p:blipFill>
        <p:spPr>
          <a:xfrm>
            <a:off x="8591666" y="3504370"/>
            <a:ext cx="2762674" cy="2762674"/>
          </a:xfrm>
          <a:prstGeom prst="rect">
            <a:avLst/>
          </a:prstGeom>
        </p:spPr>
      </p:pic>
    </p:spTree>
    <p:extLst>
      <p:ext uri="{BB962C8B-B14F-4D97-AF65-F5344CB8AC3E}">
        <p14:creationId xmlns:p14="http://schemas.microsoft.com/office/powerpoint/2010/main" val="1105004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CF48-E829-789B-ACB9-648DE02CA44F}"/>
              </a:ext>
            </a:extLst>
          </p:cNvPr>
          <p:cNvSpPr>
            <a:spLocks noGrp="1"/>
          </p:cNvSpPr>
          <p:nvPr>
            <p:ph type="title"/>
          </p:nvPr>
        </p:nvSpPr>
        <p:spPr>
          <a:xfrm>
            <a:off x="634277" y="284176"/>
            <a:ext cx="3670874" cy="1508760"/>
          </a:xfrm>
        </p:spPr>
        <p:txBody>
          <a:bodyPr>
            <a:normAutofit/>
          </a:bodyPr>
          <a:lstStyle/>
          <a:p>
            <a:r>
              <a:rPr lang="en-US" dirty="0"/>
              <a:t>Dual</a:t>
            </a:r>
          </a:p>
        </p:txBody>
      </p:sp>
      <p:sp>
        <p:nvSpPr>
          <p:cNvPr id="3" name="Content Placeholder 2">
            <a:extLst>
              <a:ext uri="{FF2B5EF4-FFF2-40B4-BE49-F238E27FC236}">
                <a16:creationId xmlns:a16="http://schemas.microsoft.com/office/drawing/2014/main" id="{A90F64B7-282D-7FC8-CA5F-7DCB75A3AFB3}"/>
              </a:ext>
            </a:extLst>
          </p:cNvPr>
          <p:cNvSpPr>
            <a:spLocks noGrp="1"/>
          </p:cNvSpPr>
          <p:nvPr>
            <p:ph idx="1"/>
          </p:nvPr>
        </p:nvSpPr>
        <p:spPr>
          <a:xfrm>
            <a:off x="634277" y="2011680"/>
            <a:ext cx="3676678" cy="4206240"/>
          </a:xfrm>
        </p:spPr>
        <p:txBody>
          <a:bodyPr>
            <a:normAutofit/>
          </a:bodyPr>
          <a:lstStyle/>
          <a:p>
            <a:r>
              <a:rPr lang="en-US" dirty="0"/>
              <a:t>Differs for different types of users</a:t>
            </a:r>
          </a:p>
          <a:p>
            <a:r>
              <a:rPr lang="en-US" dirty="0"/>
              <a:t>Examples:</a:t>
            </a:r>
          </a:p>
          <a:p>
            <a:pPr lvl="1"/>
            <a:r>
              <a:rPr lang="en-US" dirty="0"/>
              <a:t>Server-Side Public License (SSPL)</a:t>
            </a:r>
          </a:p>
        </p:txBody>
      </p:sp>
      <p:sp>
        <p:nvSpPr>
          <p:cNvPr id="12" name="Rectangle 11">
            <a:extLst>
              <a:ext uri="{FF2B5EF4-FFF2-40B4-BE49-F238E27FC236}">
                <a16:creationId xmlns:a16="http://schemas.microsoft.com/office/drawing/2014/main" id="{361A18F1-E772-47BD-9486-6557D29B2F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7" name="Picture 4" descr="Technological background">
            <a:extLst>
              <a:ext uri="{FF2B5EF4-FFF2-40B4-BE49-F238E27FC236}">
                <a16:creationId xmlns:a16="http://schemas.microsoft.com/office/drawing/2014/main" id="{11C7F507-D69B-60DB-644D-BCF741C823C0}"/>
              </a:ext>
            </a:extLst>
          </p:cNvPr>
          <p:cNvPicPr>
            <a:picLocks noChangeAspect="1"/>
          </p:cNvPicPr>
          <p:nvPr/>
        </p:nvPicPr>
        <p:blipFill rotWithShape="1">
          <a:blip r:embed="rId3"/>
          <a:srcRect l="5373" r="19985"/>
          <a:stretch/>
        </p:blipFill>
        <p:spPr>
          <a:xfrm>
            <a:off x="5262368" y="598634"/>
            <a:ext cx="6283602" cy="5619286"/>
          </a:xfrm>
          <a:prstGeom prst="rect">
            <a:avLst/>
          </a:prstGeom>
        </p:spPr>
      </p:pic>
    </p:spTree>
    <p:extLst>
      <p:ext uri="{BB962C8B-B14F-4D97-AF65-F5344CB8AC3E}">
        <p14:creationId xmlns:p14="http://schemas.microsoft.com/office/powerpoint/2010/main" val="3232820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DE2A-DDBF-6A67-192B-9F60952277AD}"/>
              </a:ext>
            </a:extLst>
          </p:cNvPr>
          <p:cNvSpPr>
            <a:spLocks noGrp="1"/>
          </p:cNvSpPr>
          <p:nvPr>
            <p:ph type="title"/>
          </p:nvPr>
        </p:nvSpPr>
        <p:spPr>
          <a:xfrm>
            <a:off x="634277" y="284176"/>
            <a:ext cx="3670874" cy="1508760"/>
          </a:xfrm>
        </p:spPr>
        <p:txBody>
          <a:bodyPr>
            <a:normAutofit/>
          </a:bodyPr>
          <a:lstStyle/>
          <a:p>
            <a:r>
              <a:rPr lang="en-US" dirty="0"/>
              <a:t>Public Domain</a:t>
            </a:r>
          </a:p>
        </p:txBody>
      </p:sp>
      <p:sp>
        <p:nvSpPr>
          <p:cNvPr id="3" name="Content Placeholder 2">
            <a:extLst>
              <a:ext uri="{FF2B5EF4-FFF2-40B4-BE49-F238E27FC236}">
                <a16:creationId xmlns:a16="http://schemas.microsoft.com/office/drawing/2014/main" id="{7C48E05C-60E9-DEA7-8AFF-5F56EB4AC1B2}"/>
              </a:ext>
            </a:extLst>
          </p:cNvPr>
          <p:cNvSpPr>
            <a:spLocks noGrp="1"/>
          </p:cNvSpPr>
          <p:nvPr>
            <p:ph idx="1"/>
          </p:nvPr>
        </p:nvSpPr>
        <p:spPr>
          <a:xfrm>
            <a:off x="634277" y="2011680"/>
            <a:ext cx="3676678" cy="4206240"/>
          </a:xfrm>
        </p:spPr>
        <p:txBody>
          <a:bodyPr>
            <a:normAutofit/>
          </a:bodyPr>
          <a:lstStyle/>
          <a:p>
            <a:r>
              <a:rPr lang="en-US"/>
              <a:t>Copyright protections do not apply</a:t>
            </a:r>
          </a:p>
          <a:p>
            <a:r>
              <a:rPr lang="en-US"/>
              <a:t>Hard to find software in this category</a:t>
            </a:r>
          </a:p>
          <a:p>
            <a:r>
              <a:rPr lang="en-US"/>
              <a:t>Most permissive</a:t>
            </a:r>
          </a:p>
        </p:txBody>
      </p:sp>
      <p:sp>
        <p:nvSpPr>
          <p:cNvPr id="11" name="Rectangle 10">
            <a:extLst>
              <a:ext uri="{FF2B5EF4-FFF2-40B4-BE49-F238E27FC236}">
                <a16:creationId xmlns:a16="http://schemas.microsoft.com/office/drawing/2014/main" id="{9792BD17-FF40-4EE5-AC8E-7AE823BAE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6" name="Picture 5" descr="Graphical user interface&#10;&#10;Description automatically generated with low confidence">
            <a:extLst>
              <a:ext uri="{FF2B5EF4-FFF2-40B4-BE49-F238E27FC236}">
                <a16:creationId xmlns:a16="http://schemas.microsoft.com/office/drawing/2014/main" id="{8580DEFA-785C-2DB8-3F3E-F359904B7DF7}"/>
              </a:ext>
            </a:extLst>
          </p:cNvPr>
          <p:cNvPicPr>
            <a:picLocks noChangeAspect="1"/>
          </p:cNvPicPr>
          <p:nvPr/>
        </p:nvPicPr>
        <p:blipFill>
          <a:blip r:embed="rId2"/>
          <a:stretch>
            <a:fillRect/>
          </a:stretch>
        </p:blipFill>
        <p:spPr>
          <a:xfrm>
            <a:off x="5262368" y="2300793"/>
            <a:ext cx="6283602" cy="2214968"/>
          </a:xfrm>
          <a:prstGeom prst="rect">
            <a:avLst/>
          </a:prstGeom>
        </p:spPr>
      </p:pic>
    </p:spTree>
    <p:extLst>
      <p:ext uri="{BB962C8B-B14F-4D97-AF65-F5344CB8AC3E}">
        <p14:creationId xmlns:p14="http://schemas.microsoft.com/office/powerpoint/2010/main" val="3855231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1202919" y="284176"/>
            <a:ext cx="9784080" cy="1508760"/>
          </a:xfrm>
        </p:spPr>
        <p:txBody>
          <a:bodyPr>
            <a:normAutofit/>
          </a:bodyPr>
          <a:lstStyle/>
          <a:p>
            <a:r>
              <a:rPr lang="en-US"/>
              <a:t>Terms to listen for</a:t>
            </a:r>
          </a:p>
        </p:txBody>
      </p:sp>
      <p:pic>
        <p:nvPicPr>
          <p:cNvPr id="33" name="Picture 32" descr="Computer script on a screen">
            <a:extLst>
              <a:ext uri="{FF2B5EF4-FFF2-40B4-BE49-F238E27FC236}">
                <a16:creationId xmlns:a16="http://schemas.microsoft.com/office/drawing/2014/main" id="{F9543E29-BA1C-C8B4-6EDD-B4219A0955F2}"/>
              </a:ext>
            </a:extLst>
          </p:cNvPr>
          <p:cNvPicPr>
            <a:picLocks noChangeAspect="1"/>
          </p:cNvPicPr>
          <p:nvPr/>
        </p:nvPicPr>
        <p:blipFill rotWithShape="1">
          <a:blip r:embed="rId2"/>
          <a:srcRect l="1335" r="41107" b="-2"/>
          <a:stretch/>
        </p:blipFill>
        <p:spPr>
          <a:xfrm>
            <a:off x="483" y="1822028"/>
            <a:ext cx="4342417" cy="5035972"/>
          </a:xfrm>
          <a:prstGeom prst="rect">
            <a:avLst/>
          </a:prstGeom>
        </p:spPr>
      </p:pic>
      <p:sp>
        <p:nvSpPr>
          <p:cNvPr id="22" name="Content Placeholder 2">
            <a:extLst>
              <a:ext uri="{FF2B5EF4-FFF2-40B4-BE49-F238E27FC236}">
                <a16:creationId xmlns:a16="http://schemas.microsoft.com/office/drawing/2014/main" id="{A47D99BC-118A-3AC9-6F71-B77D8A23F09C}"/>
              </a:ext>
            </a:extLst>
          </p:cNvPr>
          <p:cNvSpPr>
            <a:spLocks noGrp="1"/>
          </p:cNvSpPr>
          <p:nvPr>
            <p:ph idx="1"/>
          </p:nvPr>
        </p:nvSpPr>
        <p:spPr>
          <a:xfrm>
            <a:off x="4772025" y="2011680"/>
            <a:ext cx="6524625" cy="4206240"/>
          </a:xfrm>
        </p:spPr>
        <p:txBody>
          <a:bodyPr>
            <a:normAutofit fontScale="92500"/>
          </a:bodyPr>
          <a:lstStyle/>
          <a:p>
            <a:r>
              <a:rPr lang="en-US" dirty="0"/>
              <a:t>Binaries</a:t>
            </a:r>
          </a:p>
          <a:p>
            <a:pPr lvl="1"/>
            <a:r>
              <a:rPr lang="en-US" dirty="0"/>
              <a:t>Executable files</a:t>
            </a:r>
          </a:p>
          <a:p>
            <a:r>
              <a:rPr lang="en-US" dirty="0"/>
              <a:t>Branching</a:t>
            </a:r>
          </a:p>
          <a:p>
            <a:pPr lvl="1"/>
            <a:r>
              <a:rPr lang="en-US" dirty="0"/>
              <a:t>Isolated areas of code development</a:t>
            </a:r>
          </a:p>
          <a:p>
            <a:r>
              <a:rPr lang="en-US" dirty="0"/>
              <a:t>Pull Request</a:t>
            </a:r>
          </a:p>
          <a:p>
            <a:pPr lvl="1"/>
            <a:r>
              <a:rPr lang="en-US" dirty="0"/>
              <a:t>A request to the owner of a repository to merge new code</a:t>
            </a:r>
          </a:p>
          <a:p>
            <a:r>
              <a:rPr lang="en-US" dirty="0"/>
              <a:t>Merge</a:t>
            </a:r>
          </a:p>
          <a:p>
            <a:pPr lvl="1"/>
            <a:r>
              <a:rPr lang="en-US" dirty="0"/>
              <a:t>Adding new code to a main branch</a:t>
            </a:r>
          </a:p>
          <a:p>
            <a:r>
              <a:rPr lang="en-US" dirty="0" err="1"/>
              <a:t>Pentesting</a:t>
            </a:r>
            <a:endParaRPr lang="en-US" dirty="0"/>
          </a:p>
          <a:p>
            <a:pPr lvl="1"/>
            <a:r>
              <a:rPr lang="en-US" dirty="0"/>
              <a:t>Purposeful exploitation of a tool or product to determine security standards</a:t>
            </a:r>
          </a:p>
        </p:txBody>
      </p:sp>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6DBF-BEDB-D10D-87E3-5BF017673F1F}"/>
              </a:ext>
            </a:extLst>
          </p:cNvPr>
          <p:cNvSpPr>
            <a:spLocks noGrp="1"/>
          </p:cNvSpPr>
          <p:nvPr>
            <p:ph type="title"/>
          </p:nvPr>
        </p:nvSpPr>
        <p:spPr>
          <a:xfrm>
            <a:off x="634277" y="284176"/>
            <a:ext cx="3670874" cy="1508760"/>
          </a:xfrm>
        </p:spPr>
        <p:txBody>
          <a:bodyPr vert="horz" lIns="91440" tIns="45720" rIns="91440" bIns="45720" rtlCol="0">
            <a:normAutofit/>
          </a:bodyPr>
          <a:lstStyle/>
          <a:p>
            <a:r>
              <a:rPr lang="en-US" spc="150"/>
              <a:t>Unlicensed</a:t>
            </a:r>
          </a:p>
        </p:txBody>
      </p:sp>
      <p:sp>
        <p:nvSpPr>
          <p:cNvPr id="3" name="Content Placeholder 2">
            <a:extLst>
              <a:ext uri="{FF2B5EF4-FFF2-40B4-BE49-F238E27FC236}">
                <a16:creationId xmlns:a16="http://schemas.microsoft.com/office/drawing/2014/main" id="{1A396796-C56C-41C9-C614-A4838E7F66FB}"/>
              </a:ext>
            </a:extLst>
          </p:cNvPr>
          <p:cNvSpPr>
            <a:spLocks noGrp="1"/>
          </p:cNvSpPr>
          <p:nvPr>
            <p:ph idx="1"/>
          </p:nvPr>
        </p:nvSpPr>
        <p:spPr>
          <a:xfrm>
            <a:off x="634277" y="2011680"/>
            <a:ext cx="3676678" cy="4206240"/>
          </a:xfrm>
        </p:spPr>
        <p:txBody>
          <a:bodyPr vert="horz" lIns="91440" tIns="45720" rIns="91440" bIns="45720" rtlCol="0">
            <a:normAutofit/>
          </a:bodyPr>
          <a:lstStyle/>
          <a:p>
            <a:pPr marL="0" indent="0">
              <a:buNone/>
            </a:pPr>
            <a:r>
              <a:rPr lang="en-US" dirty="0"/>
              <a:t>Can be complicated</a:t>
            </a:r>
          </a:p>
          <a:p>
            <a:pPr marL="0" indent="0">
              <a:buNone/>
            </a:pPr>
            <a:r>
              <a:rPr lang="en-US" dirty="0"/>
              <a:t>Can be legally risk</a:t>
            </a:r>
          </a:p>
        </p:txBody>
      </p:sp>
      <p:sp>
        <p:nvSpPr>
          <p:cNvPr id="5" name="Rectangle 9">
            <a:extLst>
              <a:ext uri="{FF2B5EF4-FFF2-40B4-BE49-F238E27FC236}">
                <a16:creationId xmlns:a16="http://schemas.microsoft.com/office/drawing/2014/main" id="{9792BD17-FF40-4EE5-AC8E-7AE823BAE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7" name="Graphic 6" descr="Money">
            <a:extLst>
              <a:ext uri="{FF2B5EF4-FFF2-40B4-BE49-F238E27FC236}">
                <a16:creationId xmlns:a16="http://schemas.microsoft.com/office/drawing/2014/main" id="{2775FA9E-A16B-78E0-7A1A-0DBDFAD069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4526" y="598634"/>
            <a:ext cx="5619286" cy="5619286"/>
          </a:xfrm>
          <a:prstGeom prst="rect">
            <a:avLst/>
          </a:prstGeom>
        </p:spPr>
      </p:pic>
    </p:spTree>
    <p:extLst>
      <p:ext uri="{BB962C8B-B14F-4D97-AF65-F5344CB8AC3E}">
        <p14:creationId xmlns:p14="http://schemas.microsoft.com/office/powerpoint/2010/main" val="20909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CFEDD90E-756D-4F1F-9543-2D8450E5C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A457E8DB-46E4-6786-B5AC-48FA1B32AAA9}"/>
              </a:ext>
            </a:extLst>
          </p:cNvPr>
          <p:cNvSpPr>
            <a:spLocks noGrp="1"/>
          </p:cNvSpPr>
          <p:nvPr>
            <p:ph type="title"/>
          </p:nvPr>
        </p:nvSpPr>
        <p:spPr>
          <a:xfrm>
            <a:off x="365759" y="3794760"/>
            <a:ext cx="11471565" cy="1739347"/>
          </a:xfrm>
        </p:spPr>
        <p:txBody>
          <a:bodyPr vert="horz" lIns="91440" tIns="45720" rIns="91440" bIns="45720" rtlCol="0" anchor="ctr">
            <a:normAutofit/>
          </a:bodyPr>
          <a:lstStyle/>
          <a:p>
            <a:r>
              <a:rPr lang="en-US">
                <a:solidFill>
                  <a:schemeClr val="bg2"/>
                </a:solidFill>
              </a:rPr>
              <a:t>Licensing concerns</a:t>
            </a:r>
          </a:p>
        </p:txBody>
      </p:sp>
      <p:sp>
        <p:nvSpPr>
          <p:cNvPr id="4" name="Text Placeholder 3">
            <a:extLst>
              <a:ext uri="{FF2B5EF4-FFF2-40B4-BE49-F238E27FC236}">
                <a16:creationId xmlns:a16="http://schemas.microsoft.com/office/drawing/2014/main" id="{A07C7A6A-EB6D-FFC3-4DBC-4ED58C6BE3D8}"/>
              </a:ext>
            </a:extLst>
          </p:cNvPr>
          <p:cNvSpPr>
            <a:spLocks noGrp="1"/>
          </p:cNvSpPr>
          <p:nvPr>
            <p:ph type="body" idx="1"/>
          </p:nvPr>
        </p:nvSpPr>
        <p:spPr>
          <a:xfrm>
            <a:off x="1524000" y="5566518"/>
            <a:ext cx="9144000" cy="838437"/>
          </a:xfrm>
        </p:spPr>
        <p:txBody>
          <a:bodyPr vert="horz" lIns="91440" tIns="45720" rIns="91440" bIns="45720" rtlCol="0">
            <a:normAutofit/>
          </a:bodyPr>
          <a:lstStyle/>
          <a:p>
            <a:endParaRPr lang="en-US">
              <a:solidFill>
                <a:schemeClr val="tx1"/>
              </a:solidFill>
            </a:endParaRPr>
          </a:p>
        </p:txBody>
      </p:sp>
      <p:pic>
        <p:nvPicPr>
          <p:cNvPr id="6" name="Picture 5" descr="Pen placed on top of a signature line">
            <a:extLst>
              <a:ext uri="{FF2B5EF4-FFF2-40B4-BE49-F238E27FC236}">
                <a16:creationId xmlns:a16="http://schemas.microsoft.com/office/drawing/2014/main" id="{322D6865-D4EC-FC76-52EF-F846C5AE7E0B}"/>
              </a:ext>
            </a:extLst>
          </p:cNvPr>
          <p:cNvPicPr>
            <a:picLocks noChangeAspect="1"/>
          </p:cNvPicPr>
          <p:nvPr/>
        </p:nvPicPr>
        <p:blipFill rotWithShape="1">
          <a:blip r:embed="rId4"/>
          <a:srcRect t="9428" b="45629"/>
          <a:stretch/>
        </p:blipFill>
        <p:spPr>
          <a:xfrm>
            <a:off x="20" y="10"/>
            <a:ext cx="12191980" cy="3657589"/>
          </a:xfrm>
          <a:prstGeom prst="rect">
            <a:avLst/>
          </a:prstGeom>
        </p:spPr>
      </p:pic>
    </p:spTree>
    <p:extLst>
      <p:ext uri="{BB962C8B-B14F-4D97-AF65-F5344CB8AC3E}">
        <p14:creationId xmlns:p14="http://schemas.microsoft.com/office/powerpoint/2010/main" val="4127552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3" name="Rectangle 11">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3">
            <a:extLst>
              <a:ext uri="{FF2B5EF4-FFF2-40B4-BE49-F238E27FC236}">
                <a16:creationId xmlns:a16="http://schemas.microsoft.com/office/drawing/2014/main" id="{497CC5E5-8BD5-4C2A-AB2D-2BADB38D7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6900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7" name="Graphic 6" descr="Coffee">
            <a:extLst>
              <a:ext uri="{FF2B5EF4-FFF2-40B4-BE49-F238E27FC236}">
                <a16:creationId xmlns:a16="http://schemas.microsoft.com/office/drawing/2014/main" id="{EA1139D1-596A-DC6D-59C1-2E4C3F4BD5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3246" y="461365"/>
            <a:ext cx="2702459" cy="2702459"/>
          </a:xfrm>
          <a:prstGeom prst="rect">
            <a:avLst/>
          </a:prstGeom>
        </p:spPr>
      </p:pic>
      <p:sp>
        <p:nvSpPr>
          <p:cNvPr id="17" name="Rectangle 15">
            <a:extLst>
              <a:ext uri="{FF2B5EF4-FFF2-40B4-BE49-F238E27FC236}">
                <a16:creationId xmlns:a16="http://schemas.microsoft.com/office/drawing/2014/main" id="{5519AB9A-7903-44D7-A07F-8C461C797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52CDE222-615F-5453-0379-2796A32D753F}"/>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dirty="0"/>
              <a:t>10 minute break</a:t>
            </a:r>
          </a:p>
        </p:txBody>
      </p:sp>
    </p:spTree>
    <p:extLst>
      <p:ext uri="{BB962C8B-B14F-4D97-AF65-F5344CB8AC3E}">
        <p14:creationId xmlns:p14="http://schemas.microsoft.com/office/powerpoint/2010/main" val="634151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CFEDD90E-756D-4F1F-9543-2D8450E5C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8F4022EA-B460-B72F-EC22-60466D8AD8C0}"/>
              </a:ext>
            </a:extLst>
          </p:cNvPr>
          <p:cNvSpPr>
            <a:spLocks noGrp="1"/>
          </p:cNvSpPr>
          <p:nvPr>
            <p:ph type="title"/>
          </p:nvPr>
        </p:nvSpPr>
        <p:spPr>
          <a:xfrm>
            <a:off x="365759" y="3794760"/>
            <a:ext cx="11471565" cy="1739347"/>
          </a:xfrm>
        </p:spPr>
        <p:txBody>
          <a:bodyPr vert="horz" lIns="91440" tIns="45720" rIns="91440" bIns="45720" rtlCol="0" anchor="ctr">
            <a:normAutofit/>
          </a:bodyPr>
          <a:lstStyle/>
          <a:p>
            <a:r>
              <a:rPr lang="en-US">
                <a:solidFill>
                  <a:schemeClr val="bg2"/>
                </a:solidFill>
              </a:rPr>
              <a:t>Architecture Design</a:t>
            </a:r>
          </a:p>
        </p:txBody>
      </p:sp>
      <p:sp>
        <p:nvSpPr>
          <p:cNvPr id="3" name="Text Placeholder 2">
            <a:extLst>
              <a:ext uri="{FF2B5EF4-FFF2-40B4-BE49-F238E27FC236}">
                <a16:creationId xmlns:a16="http://schemas.microsoft.com/office/drawing/2014/main" id="{9ABCFFC4-233C-BB36-522D-75448A6F7D9D}"/>
              </a:ext>
            </a:extLst>
          </p:cNvPr>
          <p:cNvSpPr>
            <a:spLocks noGrp="1"/>
          </p:cNvSpPr>
          <p:nvPr>
            <p:ph type="body" idx="1"/>
          </p:nvPr>
        </p:nvSpPr>
        <p:spPr>
          <a:xfrm>
            <a:off x="1524000" y="5566518"/>
            <a:ext cx="9144000" cy="838437"/>
          </a:xfrm>
        </p:spPr>
        <p:txBody>
          <a:bodyPr vert="horz" lIns="91440" tIns="45720" rIns="91440" bIns="45720" rtlCol="0">
            <a:normAutofit/>
          </a:bodyPr>
          <a:lstStyle/>
          <a:p>
            <a:endParaRPr lang="en-US">
              <a:solidFill>
                <a:schemeClr val="tx1"/>
              </a:solidFill>
            </a:endParaRPr>
          </a:p>
        </p:txBody>
      </p:sp>
      <p:pic>
        <p:nvPicPr>
          <p:cNvPr id="5" name="Picture 4" descr="Abstract interior design of a modern white showroom">
            <a:extLst>
              <a:ext uri="{FF2B5EF4-FFF2-40B4-BE49-F238E27FC236}">
                <a16:creationId xmlns:a16="http://schemas.microsoft.com/office/drawing/2014/main" id="{82C5FD1E-BB3D-9A6E-B73D-56F32DFE150D}"/>
              </a:ext>
            </a:extLst>
          </p:cNvPr>
          <p:cNvPicPr>
            <a:picLocks noChangeAspect="1"/>
          </p:cNvPicPr>
          <p:nvPr/>
        </p:nvPicPr>
        <p:blipFill rotWithShape="1">
          <a:blip r:embed="rId4"/>
          <a:srcRect t="18453" b="36604"/>
          <a:stretch/>
        </p:blipFill>
        <p:spPr>
          <a:xfrm>
            <a:off x="20" y="10"/>
            <a:ext cx="12191980" cy="3657589"/>
          </a:xfrm>
          <a:prstGeom prst="rect">
            <a:avLst/>
          </a:prstGeom>
        </p:spPr>
      </p:pic>
    </p:spTree>
    <p:extLst>
      <p:ext uri="{BB962C8B-B14F-4D97-AF65-F5344CB8AC3E}">
        <p14:creationId xmlns:p14="http://schemas.microsoft.com/office/powerpoint/2010/main" val="2804026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497CC5E5-8BD5-4C2A-AB2D-2BADB38D7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6900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9" name="Graphic 8" descr="Test tubes">
            <a:extLst>
              <a:ext uri="{FF2B5EF4-FFF2-40B4-BE49-F238E27FC236}">
                <a16:creationId xmlns:a16="http://schemas.microsoft.com/office/drawing/2014/main" id="{F6C21C9F-3CFB-5484-D9BF-8173762646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3246" y="461365"/>
            <a:ext cx="2702459" cy="2702459"/>
          </a:xfrm>
          <a:prstGeom prst="rect">
            <a:avLst/>
          </a:prstGeom>
        </p:spPr>
      </p:pic>
      <p:sp>
        <p:nvSpPr>
          <p:cNvPr id="18" name="Rectangle 17">
            <a:extLst>
              <a:ext uri="{FF2B5EF4-FFF2-40B4-BE49-F238E27FC236}">
                <a16:creationId xmlns:a16="http://schemas.microsoft.com/office/drawing/2014/main" id="{5519AB9A-7903-44D7-A07F-8C461C797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4" name="Title 3">
            <a:extLst>
              <a:ext uri="{FF2B5EF4-FFF2-40B4-BE49-F238E27FC236}">
                <a16:creationId xmlns:a16="http://schemas.microsoft.com/office/drawing/2014/main" id="{C1988FFA-C1D9-273D-C6E7-F14AEC616F7A}"/>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Functional Testing</a:t>
            </a:r>
          </a:p>
        </p:txBody>
      </p:sp>
    </p:spTree>
    <p:extLst>
      <p:ext uri="{BB962C8B-B14F-4D97-AF65-F5344CB8AC3E}">
        <p14:creationId xmlns:p14="http://schemas.microsoft.com/office/powerpoint/2010/main" val="2718953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497CC5E5-8BD5-4C2A-AB2D-2BADB38D7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6900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6" name="Graphic 5" descr="Atom">
            <a:extLst>
              <a:ext uri="{FF2B5EF4-FFF2-40B4-BE49-F238E27FC236}">
                <a16:creationId xmlns:a16="http://schemas.microsoft.com/office/drawing/2014/main" id="{076C1D1C-D5BD-7913-697E-CEDD244CB2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43246" y="461365"/>
            <a:ext cx="2702459" cy="2702459"/>
          </a:xfrm>
          <a:prstGeom prst="rect">
            <a:avLst/>
          </a:prstGeom>
        </p:spPr>
      </p:pic>
      <p:sp>
        <p:nvSpPr>
          <p:cNvPr id="13" name="Rectangle 12">
            <a:extLst>
              <a:ext uri="{FF2B5EF4-FFF2-40B4-BE49-F238E27FC236}">
                <a16:creationId xmlns:a16="http://schemas.microsoft.com/office/drawing/2014/main" id="{5519AB9A-7903-44D7-A07F-8C461C797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A1229127-5D1E-BB04-CE45-C427734D9675}"/>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What is the purpose of testing?</a:t>
            </a:r>
          </a:p>
        </p:txBody>
      </p:sp>
    </p:spTree>
    <p:extLst>
      <p:ext uri="{BB962C8B-B14F-4D97-AF65-F5344CB8AC3E}">
        <p14:creationId xmlns:p14="http://schemas.microsoft.com/office/powerpoint/2010/main" val="3083260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B2F05-7BFA-0659-3FA1-C9510CEF1C8E}"/>
              </a:ext>
            </a:extLst>
          </p:cNvPr>
          <p:cNvSpPr>
            <a:spLocks noGrp="1"/>
          </p:cNvSpPr>
          <p:nvPr>
            <p:ph type="title"/>
          </p:nvPr>
        </p:nvSpPr>
        <p:spPr/>
        <p:txBody>
          <a:bodyPr>
            <a:normAutofit/>
          </a:bodyPr>
          <a:lstStyle/>
          <a:p>
            <a:r>
              <a:rPr lang="en-US" dirty="0"/>
              <a:t>Manual testing?</a:t>
            </a:r>
          </a:p>
        </p:txBody>
      </p:sp>
      <p:graphicFrame>
        <p:nvGraphicFramePr>
          <p:cNvPr id="7" name="Content Placeholder 2">
            <a:extLst>
              <a:ext uri="{FF2B5EF4-FFF2-40B4-BE49-F238E27FC236}">
                <a16:creationId xmlns:a16="http://schemas.microsoft.com/office/drawing/2014/main" id="{0E14C1B8-FBDA-7C99-9315-1EB8043CBC44}"/>
              </a:ext>
            </a:extLst>
          </p:cNvPr>
          <p:cNvGraphicFramePr>
            <a:graphicFrameLocks noGrp="1"/>
          </p:cNvGraphicFramePr>
          <p:nvPr>
            <p:ph idx="1"/>
            <p:extLst>
              <p:ext uri="{D42A27DB-BD31-4B8C-83A1-F6EECF244321}">
                <p14:modId xmlns:p14="http://schemas.microsoft.com/office/powerpoint/2010/main" val="1250318603"/>
              </p:ext>
            </p:extLst>
          </p:nvPr>
        </p:nvGraphicFramePr>
        <p:xfrm>
          <a:off x="1203325" y="2476595"/>
          <a:ext cx="9783763" cy="3416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6250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242A-8164-8EC2-D6DF-D966F7DE4D58}"/>
              </a:ext>
            </a:extLst>
          </p:cNvPr>
          <p:cNvSpPr>
            <a:spLocks noGrp="1"/>
          </p:cNvSpPr>
          <p:nvPr>
            <p:ph type="title"/>
          </p:nvPr>
        </p:nvSpPr>
        <p:spPr>
          <a:xfrm>
            <a:off x="1202919" y="284176"/>
            <a:ext cx="9784080" cy="1508760"/>
          </a:xfrm>
        </p:spPr>
        <p:txBody>
          <a:bodyPr>
            <a:normAutofit/>
          </a:bodyPr>
          <a:lstStyle/>
          <a:p>
            <a:r>
              <a:rPr lang="en-US" dirty="0"/>
              <a:t>Automated Testing</a:t>
            </a:r>
          </a:p>
        </p:txBody>
      </p:sp>
      <p:graphicFrame>
        <p:nvGraphicFramePr>
          <p:cNvPr id="5" name="Content Placeholder 2">
            <a:extLst>
              <a:ext uri="{FF2B5EF4-FFF2-40B4-BE49-F238E27FC236}">
                <a16:creationId xmlns:a16="http://schemas.microsoft.com/office/drawing/2014/main" id="{B28AB85A-2C06-92A5-A1F6-95716469B4DC}"/>
              </a:ext>
            </a:extLst>
          </p:cNvPr>
          <p:cNvGraphicFramePr>
            <a:graphicFrameLocks noGrp="1"/>
          </p:cNvGraphicFramePr>
          <p:nvPr>
            <p:ph idx="1"/>
            <p:extLst>
              <p:ext uri="{D42A27DB-BD31-4B8C-83A1-F6EECF244321}">
                <p14:modId xmlns:p14="http://schemas.microsoft.com/office/powerpoint/2010/main" val="3281780918"/>
              </p:ext>
            </p:extLst>
          </p:nvPr>
        </p:nvGraphicFramePr>
        <p:xfrm>
          <a:off x="1203325" y="2476595"/>
          <a:ext cx="9783763" cy="3416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0150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452A1-8F64-778D-A9B4-C82C04503374}"/>
              </a:ext>
            </a:extLst>
          </p:cNvPr>
          <p:cNvSpPr>
            <a:spLocks noGrp="1"/>
          </p:cNvSpPr>
          <p:nvPr>
            <p:ph type="title"/>
          </p:nvPr>
        </p:nvSpPr>
        <p:spPr/>
        <p:txBody>
          <a:bodyPr>
            <a:normAutofit/>
          </a:bodyPr>
          <a:lstStyle/>
          <a:p>
            <a:r>
              <a:rPr lang="en-US" dirty="0"/>
              <a:t>Testing In Depth</a:t>
            </a:r>
          </a:p>
        </p:txBody>
      </p:sp>
      <p:graphicFrame>
        <p:nvGraphicFramePr>
          <p:cNvPr id="5" name="Content Placeholder 2">
            <a:extLst>
              <a:ext uri="{FF2B5EF4-FFF2-40B4-BE49-F238E27FC236}">
                <a16:creationId xmlns:a16="http://schemas.microsoft.com/office/drawing/2014/main" id="{E35D973F-BC76-DD34-3370-CB90881D2905}"/>
              </a:ext>
            </a:extLst>
          </p:cNvPr>
          <p:cNvGraphicFramePr>
            <a:graphicFrameLocks noGrp="1"/>
          </p:cNvGraphicFramePr>
          <p:nvPr>
            <p:ph idx="1"/>
            <p:extLst>
              <p:ext uri="{D42A27DB-BD31-4B8C-83A1-F6EECF244321}">
                <p14:modId xmlns:p14="http://schemas.microsoft.com/office/powerpoint/2010/main" val="1052651499"/>
              </p:ext>
            </p:extLst>
          </p:nvPr>
        </p:nvGraphicFramePr>
        <p:xfrm>
          <a:off x="1203325" y="2476595"/>
          <a:ext cx="9783763" cy="3416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6949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913B-4061-4C2C-8FC1-A2E71578BAF6}"/>
              </a:ext>
            </a:extLst>
          </p:cNvPr>
          <p:cNvSpPr>
            <a:spLocks noGrp="1"/>
          </p:cNvSpPr>
          <p:nvPr>
            <p:ph type="title"/>
          </p:nvPr>
        </p:nvSpPr>
        <p:spPr/>
        <p:txBody>
          <a:bodyPr/>
          <a:lstStyle/>
          <a:p>
            <a:r>
              <a:rPr lang="en-US" dirty="0"/>
              <a:t>Unit Testing</a:t>
            </a:r>
          </a:p>
        </p:txBody>
      </p:sp>
      <p:sp>
        <p:nvSpPr>
          <p:cNvPr id="3" name="Content Placeholder 2">
            <a:extLst>
              <a:ext uri="{FF2B5EF4-FFF2-40B4-BE49-F238E27FC236}">
                <a16:creationId xmlns:a16="http://schemas.microsoft.com/office/drawing/2014/main" id="{7F87B3CA-5A16-5340-FF3C-B3463F4E65AD}"/>
              </a:ext>
            </a:extLst>
          </p:cNvPr>
          <p:cNvSpPr>
            <a:spLocks noGrp="1"/>
          </p:cNvSpPr>
          <p:nvPr>
            <p:ph idx="1"/>
          </p:nvPr>
        </p:nvSpPr>
        <p:spPr>
          <a:xfrm>
            <a:off x="1202919" y="2087395"/>
            <a:ext cx="9784080" cy="4206240"/>
          </a:xfrm>
        </p:spPr>
        <p:txBody>
          <a:bodyPr/>
          <a:lstStyle/>
          <a:p>
            <a:r>
              <a:rPr lang="en-US" dirty="0"/>
              <a:t>We added a feature!</a:t>
            </a:r>
          </a:p>
          <a:p>
            <a:pPr lvl="1"/>
            <a:r>
              <a:rPr lang="en-US" dirty="0"/>
              <a:t>Does it do what it’s supposed to do?</a:t>
            </a:r>
          </a:p>
          <a:p>
            <a:r>
              <a:rPr lang="en-US" dirty="0"/>
              <a:t>This should be done for every new feature!</a:t>
            </a:r>
          </a:p>
        </p:txBody>
      </p:sp>
    </p:spTree>
    <p:extLst>
      <p:ext uri="{BB962C8B-B14F-4D97-AF65-F5344CB8AC3E}">
        <p14:creationId xmlns:p14="http://schemas.microsoft.com/office/powerpoint/2010/main" val="1011635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onorail going up to a building&#10;&#10;Description automatically generated with low confidence">
            <a:extLst>
              <a:ext uri="{FF2B5EF4-FFF2-40B4-BE49-F238E27FC236}">
                <a16:creationId xmlns:a16="http://schemas.microsoft.com/office/drawing/2014/main" id="{E50EAB9B-86BB-6BC6-0E5B-9DBBB102AB70}"/>
              </a:ext>
            </a:extLst>
          </p:cNvPr>
          <p:cNvPicPr>
            <a:picLocks noGrp="1" noChangeAspect="1"/>
          </p:cNvPicPr>
          <p:nvPr>
            <p:ph idx="4294967295"/>
          </p:nvPr>
        </p:nvPicPr>
        <p:blipFill>
          <a:blip r:embed="rId3"/>
          <a:stretch>
            <a:fillRect/>
          </a:stretch>
        </p:blipFill>
        <p:spPr>
          <a:xfrm>
            <a:off x="1178608" y="129017"/>
            <a:ext cx="10437659" cy="6593516"/>
          </a:xfrm>
        </p:spPr>
      </p:pic>
    </p:spTree>
    <p:extLst>
      <p:ext uri="{BB962C8B-B14F-4D97-AF65-F5344CB8AC3E}">
        <p14:creationId xmlns:p14="http://schemas.microsoft.com/office/powerpoint/2010/main" val="30769747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613E3-50F4-F7F4-ECD6-4B1B1E525758}"/>
              </a:ext>
            </a:extLst>
          </p:cNvPr>
          <p:cNvSpPr>
            <a:spLocks noGrp="1"/>
          </p:cNvSpPr>
          <p:nvPr>
            <p:ph type="title"/>
          </p:nvPr>
        </p:nvSpPr>
        <p:spPr>
          <a:xfrm>
            <a:off x="1202919" y="284176"/>
            <a:ext cx="9784080" cy="1508760"/>
          </a:xfrm>
        </p:spPr>
        <p:txBody>
          <a:bodyPr>
            <a:normAutofit/>
          </a:bodyPr>
          <a:lstStyle/>
          <a:p>
            <a:r>
              <a:rPr lang="en-US"/>
              <a:t>Load Testing</a:t>
            </a:r>
          </a:p>
        </p:txBody>
      </p:sp>
      <p:graphicFrame>
        <p:nvGraphicFramePr>
          <p:cNvPr id="5" name="Content Placeholder 2">
            <a:extLst>
              <a:ext uri="{FF2B5EF4-FFF2-40B4-BE49-F238E27FC236}">
                <a16:creationId xmlns:a16="http://schemas.microsoft.com/office/drawing/2014/main" id="{6E9205CE-77D1-605F-109D-4A68E95D7A50}"/>
              </a:ext>
            </a:extLst>
          </p:cNvPr>
          <p:cNvGraphicFramePr>
            <a:graphicFrameLocks noGrp="1"/>
          </p:cNvGraphicFramePr>
          <p:nvPr>
            <p:ph idx="1"/>
            <p:extLst>
              <p:ext uri="{D42A27DB-BD31-4B8C-83A1-F6EECF244321}">
                <p14:modId xmlns:p14="http://schemas.microsoft.com/office/powerpoint/2010/main" val="713431255"/>
              </p:ext>
            </p:extLst>
          </p:nvPr>
        </p:nvGraphicFramePr>
        <p:xfrm>
          <a:off x="1203325" y="2476595"/>
          <a:ext cx="9783763" cy="3416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8438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EA0A-629C-4681-289D-862DD0E9905F}"/>
              </a:ext>
            </a:extLst>
          </p:cNvPr>
          <p:cNvSpPr>
            <a:spLocks noGrp="1"/>
          </p:cNvSpPr>
          <p:nvPr>
            <p:ph type="title"/>
          </p:nvPr>
        </p:nvSpPr>
        <p:spPr>
          <a:xfrm>
            <a:off x="634277" y="284176"/>
            <a:ext cx="3670874" cy="1508760"/>
          </a:xfrm>
        </p:spPr>
        <p:txBody>
          <a:bodyPr>
            <a:normAutofit/>
          </a:bodyPr>
          <a:lstStyle/>
          <a:p>
            <a:r>
              <a:rPr lang="en-US" dirty="0"/>
              <a:t>Stress testing</a:t>
            </a:r>
          </a:p>
        </p:txBody>
      </p:sp>
      <p:sp>
        <p:nvSpPr>
          <p:cNvPr id="3" name="Content Placeholder 2">
            <a:extLst>
              <a:ext uri="{FF2B5EF4-FFF2-40B4-BE49-F238E27FC236}">
                <a16:creationId xmlns:a16="http://schemas.microsoft.com/office/drawing/2014/main" id="{7C5F8C04-AB21-C983-9E91-BFA45FE0CBCA}"/>
              </a:ext>
            </a:extLst>
          </p:cNvPr>
          <p:cNvSpPr>
            <a:spLocks noGrp="1"/>
          </p:cNvSpPr>
          <p:nvPr>
            <p:ph idx="1"/>
          </p:nvPr>
        </p:nvSpPr>
        <p:spPr>
          <a:xfrm>
            <a:off x="634277" y="2011680"/>
            <a:ext cx="3676678" cy="4206240"/>
          </a:xfrm>
        </p:spPr>
        <p:txBody>
          <a:bodyPr>
            <a:normAutofit/>
          </a:bodyPr>
          <a:lstStyle/>
          <a:p>
            <a:r>
              <a:rPr lang="en-US" b="1" u="sng" dirty="0"/>
              <a:t>ABOVE</a:t>
            </a:r>
            <a:r>
              <a:rPr lang="en-US" dirty="0"/>
              <a:t> average use</a:t>
            </a:r>
          </a:p>
          <a:p>
            <a:r>
              <a:rPr lang="en-US" dirty="0"/>
              <a:t>Uncommon amount of traffic</a:t>
            </a:r>
          </a:p>
          <a:p>
            <a:r>
              <a:rPr lang="en-US" dirty="0"/>
              <a:t>Can we load balance?</a:t>
            </a:r>
          </a:p>
        </p:txBody>
      </p:sp>
      <p:sp>
        <p:nvSpPr>
          <p:cNvPr id="17" name="Rectangle 16">
            <a:extLst>
              <a:ext uri="{FF2B5EF4-FFF2-40B4-BE49-F238E27FC236}">
                <a16:creationId xmlns:a16="http://schemas.microsoft.com/office/drawing/2014/main" id="{361A18F1-E772-47BD-9486-6557D29B2F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5" name="Picture 4" descr="Blurred micro image of a street traffic">
            <a:extLst>
              <a:ext uri="{FF2B5EF4-FFF2-40B4-BE49-F238E27FC236}">
                <a16:creationId xmlns:a16="http://schemas.microsoft.com/office/drawing/2014/main" id="{BE3F787C-313D-44FF-45F1-FA1A503114EC}"/>
              </a:ext>
            </a:extLst>
          </p:cNvPr>
          <p:cNvPicPr>
            <a:picLocks noChangeAspect="1"/>
          </p:cNvPicPr>
          <p:nvPr/>
        </p:nvPicPr>
        <p:blipFill rotWithShape="1">
          <a:blip r:embed="rId3"/>
          <a:srcRect l="5914" r="19444"/>
          <a:stretch/>
        </p:blipFill>
        <p:spPr>
          <a:xfrm>
            <a:off x="5262368" y="598634"/>
            <a:ext cx="6283602" cy="5619286"/>
          </a:xfrm>
          <a:prstGeom prst="rect">
            <a:avLst/>
          </a:prstGeom>
        </p:spPr>
      </p:pic>
    </p:spTree>
    <p:extLst>
      <p:ext uri="{BB962C8B-B14F-4D97-AF65-F5344CB8AC3E}">
        <p14:creationId xmlns:p14="http://schemas.microsoft.com/office/powerpoint/2010/main" val="1911283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98000"/>
              </a:schemeClr>
              <a:schemeClr val="bg1">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1B515B6-B916-4A91-B5B0-1431A3B53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Graph on document with pen">
            <a:extLst>
              <a:ext uri="{FF2B5EF4-FFF2-40B4-BE49-F238E27FC236}">
                <a16:creationId xmlns:a16="http://schemas.microsoft.com/office/drawing/2014/main" id="{79DDC636-F9E1-0FBC-E3C8-031B0596D96A}"/>
              </a:ext>
            </a:extLst>
          </p:cNvPr>
          <p:cNvPicPr>
            <a:picLocks noChangeAspect="1"/>
          </p:cNvPicPr>
          <p:nvPr/>
        </p:nvPicPr>
        <p:blipFill rotWithShape="1">
          <a:blip r:embed="rId3">
            <a:duotone>
              <a:prstClr val="black"/>
              <a:schemeClr val="tx2">
                <a:tint val="45000"/>
                <a:satMod val="400000"/>
              </a:schemeClr>
            </a:duotone>
            <a:alphaModFix amt="35000"/>
          </a:blip>
          <a:srcRect t="1415" b="14315"/>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664FD49F-13EF-4195-9713-CD9CA7225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EDAA7A05-A713-DB7B-97AB-2839AF37C7BD}"/>
              </a:ext>
            </a:extLst>
          </p:cNvPr>
          <p:cNvSpPr>
            <a:spLocks noGrp="1"/>
          </p:cNvSpPr>
          <p:nvPr>
            <p:ph type="title"/>
          </p:nvPr>
        </p:nvSpPr>
        <p:spPr>
          <a:xfrm>
            <a:off x="1202919" y="284176"/>
            <a:ext cx="9784080" cy="1508760"/>
          </a:xfrm>
        </p:spPr>
        <p:txBody>
          <a:bodyPr>
            <a:normAutofit/>
          </a:bodyPr>
          <a:lstStyle/>
          <a:p>
            <a:r>
              <a:rPr lang="en-US" dirty="0"/>
              <a:t>Performance Testing</a:t>
            </a:r>
          </a:p>
        </p:txBody>
      </p:sp>
      <p:sp>
        <p:nvSpPr>
          <p:cNvPr id="3" name="Content Placeholder 2">
            <a:extLst>
              <a:ext uri="{FF2B5EF4-FFF2-40B4-BE49-F238E27FC236}">
                <a16:creationId xmlns:a16="http://schemas.microsoft.com/office/drawing/2014/main" id="{D27AA7AF-987C-2246-4B65-FC6B8044A10A}"/>
              </a:ext>
            </a:extLst>
          </p:cNvPr>
          <p:cNvSpPr>
            <a:spLocks noGrp="1"/>
          </p:cNvSpPr>
          <p:nvPr>
            <p:ph idx="1"/>
          </p:nvPr>
        </p:nvSpPr>
        <p:spPr>
          <a:xfrm>
            <a:off x="1202919" y="2011680"/>
            <a:ext cx="9784080" cy="4206240"/>
          </a:xfrm>
        </p:spPr>
        <p:txBody>
          <a:bodyPr>
            <a:normAutofit/>
          </a:bodyPr>
          <a:lstStyle/>
          <a:p>
            <a:r>
              <a:rPr lang="en-US" dirty="0"/>
              <a:t>How quickly can we load information?</a:t>
            </a:r>
          </a:p>
          <a:p>
            <a:r>
              <a:rPr lang="en-US" dirty="0"/>
              <a:t>Do we see any lags in transfer under regular use?</a:t>
            </a:r>
          </a:p>
          <a:p>
            <a:pPr lvl="1"/>
            <a:r>
              <a:rPr lang="en-US" dirty="0"/>
              <a:t>Lags in higher-than-average use?</a:t>
            </a:r>
          </a:p>
        </p:txBody>
      </p:sp>
    </p:spTree>
    <p:extLst>
      <p:ext uri="{BB962C8B-B14F-4D97-AF65-F5344CB8AC3E}">
        <p14:creationId xmlns:p14="http://schemas.microsoft.com/office/powerpoint/2010/main" val="2548266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98000"/>
              </a:schemeClr>
              <a:schemeClr val="bg1">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B515B6-B916-4A91-B5B0-1431A3B53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Person watching empty phone">
            <a:extLst>
              <a:ext uri="{FF2B5EF4-FFF2-40B4-BE49-F238E27FC236}">
                <a16:creationId xmlns:a16="http://schemas.microsoft.com/office/drawing/2014/main" id="{93D00598-56C3-7236-69D3-E68812C72989}"/>
              </a:ext>
            </a:extLst>
          </p:cNvPr>
          <p:cNvPicPr>
            <a:picLocks noChangeAspect="1"/>
          </p:cNvPicPr>
          <p:nvPr/>
        </p:nvPicPr>
        <p:blipFill rotWithShape="1">
          <a:blip r:embed="rId3">
            <a:duotone>
              <a:prstClr val="black"/>
              <a:schemeClr val="tx2">
                <a:tint val="45000"/>
                <a:satMod val="400000"/>
              </a:schemeClr>
            </a:duotone>
            <a:alphaModFix amt="35000"/>
          </a:blip>
          <a:srcRect t="15464" b="266"/>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64FD49F-13EF-4195-9713-CD9CA7225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1443EF8A-092C-40AD-21C9-65E617EDAE45}"/>
              </a:ext>
            </a:extLst>
          </p:cNvPr>
          <p:cNvSpPr>
            <a:spLocks noGrp="1"/>
          </p:cNvSpPr>
          <p:nvPr>
            <p:ph type="title"/>
          </p:nvPr>
        </p:nvSpPr>
        <p:spPr>
          <a:xfrm>
            <a:off x="1202919" y="284176"/>
            <a:ext cx="9784080" cy="1508760"/>
          </a:xfrm>
        </p:spPr>
        <p:txBody>
          <a:bodyPr>
            <a:normAutofit/>
          </a:bodyPr>
          <a:lstStyle/>
          <a:p>
            <a:r>
              <a:rPr lang="en-US" dirty="0"/>
              <a:t>Security testing</a:t>
            </a:r>
          </a:p>
        </p:txBody>
      </p:sp>
      <p:sp>
        <p:nvSpPr>
          <p:cNvPr id="3" name="Content Placeholder 2">
            <a:extLst>
              <a:ext uri="{FF2B5EF4-FFF2-40B4-BE49-F238E27FC236}">
                <a16:creationId xmlns:a16="http://schemas.microsoft.com/office/drawing/2014/main" id="{7FD9D5B6-41FC-740F-406E-BC5A4DC554AD}"/>
              </a:ext>
            </a:extLst>
          </p:cNvPr>
          <p:cNvSpPr>
            <a:spLocks noGrp="1"/>
          </p:cNvSpPr>
          <p:nvPr>
            <p:ph idx="1"/>
          </p:nvPr>
        </p:nvSpPr>
        <p:spPr>
          <a:xfrm>
            <a:off x="1202919" y="2011680"/>
            <a:ext cx="9784080" cy="4206240"/>
          </a:xfrm>
        </p:spPr>
        <p:txBody>
          <a:bodyPr>
            <a:normAutofit/>
          </a:bodyPr>
          <a:lstStyle/>
          <a:p>
            <a:r>
              <a:rPr lang="en-US" dirty="0"/>
              <a:t>How can we break this app?</a:t>
            </a:r>
          </a:p>
          <a:p>
            <a:pPr lvl="1"/>
            <a:r>
              <a:rPr lang="en-US" dirty="0"/>
              <a:t>Can we get access we shouldn’t have?</a:t>
            </a:r>
          </a:p>
          <a:p>
            <a:pPr lvl="1"/>
            <a:r>
              <a:rPr lang="en-US" dirty="0"/>
              <a:t>Can we get information we shouldn’t have?</a:t>
            </a:r>
          </a:p>
          <a:p>
            <a:pPr lvl="1"/>
            <a:r>
              <a:rPr lang="en-US" dirty="0"/>
              <a:t>Can we make the app do something unexpected?</a:t>
            </a:r>
          </a:p>
          <a:p>
            <a:r>
              <a:rPr lang="en-US" dirty="0"/>
              <a:t>Do we need to fully </a:t>
            </a:r>
            <a:r>
              <a:rPr lang="en-US" dirty="0" err="1"/>
              <a:t>pentest</a:t>
            </a:r>
            <a:r>
              <a:rPr lang="en-US" dirty="0"/>
              <a:t> this app?</a:t>
            </a:r>
          </a:p>
        </p:txBody>
      </p:sp>
    </p:spTree>
    <p:extLst>
      <p:ext uri="{BB962C8B-B14F-4D97-AF65-F5344CB8AC3E}">
        <p14:creationId xmlns:p14="http://schemas.microsoft.com/office/powerpoint/2010/main" val="27790143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 name="Picture 4" descr="A midsection of a person holding a miniature house">
            <a:extLst>
              <a:ext uri="{FF2B5EF4-FFF2-40B4-BE49-F238E27FC236}">
                <a16:creationId xmlns:a16="http://schemas.microsoft.com/office/drawing/2014/main" id="{C52EB37B-0FA7-083C-5E1B-A15254BAF2DD}"/>
              </a:ext>
            </a:extLst>
          </p:cNvPr>
          <p:cNvPicPr>
            <a:picLocks noChangeAspect="1"/>
          </p:cNvPicPr>
          <p:nvPr/>
        </p:nvPicPr>
        <p:blipFill rotWithShape="1">
          <a:blip r:embed="rId2">
            <a:duotone>
              <a:schemeClr val="bg2">
                <a:shade val="45000"/>
                <a:satMod val="135000"/>
              </a:schemeClr>
              <a:prstClr val="white"/>
            </a:duotone>
            <a:alphaModFix amt="25000"/>
          </a:blip>
          <a:srcRect t="9383" b="1331"/>
          <a:stretch/>
        </p:blipFill>
        <p:spPr>
          <a:xfrm>
            <a:off x="20" y="10"/>
            <a:ext cx="12191979" cy="6857989"/>
          </a:xfrm>
          <a:prstGeom prst="rect">
            <a:avLst/>
          </a:prstGeom>
        </p:spPr>
      </p:pic>
      <p:sp>
        <p:nvSpPr>
          <p:cNvPr id="12" name="Rectangle 8">
            <a:extLst>
              <a:ext uri="{FF2B5EF4-FFF2-40B4-BE49-F238E27FC236}">
                <a16:creationId xmlns:a16="http://schemas.microsoft.com/office/drawing/2014/main" id="{61FDF953-BB1D-4C68-BBB4-FE11E33D6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6BA98DCE-3905-B151-E41F-E754634E2E01}"/>
              </a:ext>
            </a:extLst>
          </p:cNvPr>
          <p:cNvSpPr>
            <a:spLocks noGrp="1"/>
          </p:cNvSpPr>
          <p:nvPr>
            <p:ph type="title"/>
          </p:nvPr>
        </p:nvSpPr>
        <p:spPr>
          <a:xfrm>
            <a:off x="1202919" y="284176"/>
            <a:ext cx="9784080" cy="1508760"/>
          </a:xfrm>
        </p:spPr>
        <p:txBody>
          <a:bodyPr>
            <a:normAutofit/>
          </a:bodyPr>
          <a:lstStyle/>
          <a:p>
            <a:r>
              <a:rPr lang="en-US" dirty="0" err="1"/>
              <a:t>Pentesting</a:t>
            </a:r>
            <a:r>
              <a:rPr lang="en-US" dirty="0"/>
              <a:t>?</a:t>
            </a:r>
          </a:p>
        </p:txBody>
      </p:sp>
      <p:sp>
        <p:nvSpPr>
          <p:cNvPr id="3" name="Content Placeholder 2">
            <a:extLst>
              <a:ext uri="{FF2B5EF4-FFF2-40B4-BE49-F238E27FC236}">
                <a16:creationId xmlns:a16="http://schemas.microsoft.com/office/drawing/2014/main" id="{9ED144F4-45BB-6457-EA4B-E4E7F90EEE30}"/>
              </a:ext>
            </a:extLst>
          </p:cNvPr>
          <p:cNvSpPr>
            <a:spLocks noGrp="1"/>
          </p:cNvSpPr>
          <p:nvPr>
            <p:ph idx="1"/>
          </p:nvPr>
        </p:nvSpPr>
        <p:spPr>
          <a:xfrm>
            <a:off x="1202919" y="2011680"/>
            <a:ext cx="9784080" cy="4206240"/>
          </a:xfrm>
        </p:spPr>
        <p:txBody>
          <a:bodyPr>
            <a:normAutofit/>
          </a:bodyPr>
          <a:lstStyle/>
          <a:p>
            <a:r>
              <a:rPr lang="en-US" dirty="0"/>
              <a:t>Can we do this “in-house”?</a:t>
            </a:r>
          </a:p>
          <a:p>
            <a:r>
              <a:rPr lang="en-US" dirty="0"/>
              <a:t>Is there a cost associated with this?</a:t>
            </a:r>
          </a:p>
          <a:p>
            <a:pPr lvl="1"/>
            <a:r>
              <a:rPr lang="en-US" dirty="0"/>
              <a:t>Probably!</a:t>
            </a:r>
          </a:p>
          <a:p>
            <a:pPr lvl="1"/>
            <a:r>
              <a:rPr lang="en-US" dirty="0"/>
              <a:t>Is doing a </a:t>
            </a:r>
            <a:r>
              <a:rPr lang="en-US" dirty="0" err="1"/>
              <a:t>pentest</a:t>
            </a:r>
            <a:r>
              <a:rPr lang="en-US" dirty="0"/>
              <a:t> worth the cost?</a:t>
            </a:r>
          </a:p>
          <a:p>
            <a:r>
              <a:rPr lang="en-US" dirty="0"/>
              <a:t>What if we don’t do a </a:t>
            </a:r>
            <a:r>
              <a:rPr lang="en-US" dirty="0" err="1"/>
              <a:t>pentest</a:t>
            </a:r>
            <a:r>
              <a:rPr lang="en-US" dirty="0"/>
              <a:t>?</a:t>
            </a:r>
          </a:p>
          <a:p>
            <a:endParaRPr lang="en-US" dirty="0"/>
          </a:p>
        </p:txBody>
      </p:sp>
    </p:spTree>
    <p:extLst>
      <p:ext uri="{BB962C8B-B14F-4D97-AF65-F5344CB8AC3E}">
        <p14:creationId xmlns:p14="http://schemas.microsoft.com/office/powerpoint/2010/main" val="2940620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DB2E5-42F7-FCC2-3425-5F51AC9C28C7}"/>
              </a:ext>
            </a:extLst>
          </p:cNvPr>
          <p:cNvSpPr>
            <a:spLocks noGrp="1"/>
          </p:cNvSpPr>
          <p:nvPr>
            <p:ph type="title"/>
          </p:nvPr>
        </p:nvSpPr>
        <p:spPr/>
        <p:txBody>
          <a:bodyPr/>
          <a:lstStyle/>
          <a:p>
            <a:r>
              <a:rPr lang="en-US" dirty="0"/>
              <a:t>Product </a:t>
            </a:r>
            <a:r>
              <a:rPr lang="en-US" dirty="0" err="1"/>
              <a:t>pentesting</a:t>
            </a:r>
            <a:r>
              <a:rPr lang="en-US" dirty="0"/>
              <a:t> options</a:t>
            </a:r>
          </a:p>
        </p:txBody>
      </p:sp>
      <p:sp>
        <p:nvSpPr>
          <p:cNvPr id="3" name="Content Placeholder 2">
            <a:extLst>
              <a:ext uri="{FF2B5EF4-FFF2-40B4-BE49-F238E27FC236}">
                <a16:creationId xmlns:a16="http://schemas.microsoft.com/office/drawing/2014/main" id="{4EC1DDF7-5346-D0F9-7D92-1142739B11C2}"/>
              </a:ext>
            </a:extLst>
          </p:cNvPr>
          <p:cNvSpPr>
            <a:spLocks noGrp="1"/>
          </p:cNvSpPr>
          <p:nvPr>
            <p:ph idx="1"/>
          </p:nvPr>
        </p:nvSpPr>
        <p:spPr/>
        <p:txBody>
          <a:bodyPr/>
          <a:lstStyle/>
          <a:p>
            <a:r>
              <a:rPr lang="en-US" dirty="0"/>
              <a:t>In-house penetration test (</a:t>
            </a:r>
            <a:r>
              <a:rPr lang="en-US" dirty="0" err="1"/>
              <a:t>pentest</a:t>
            </a:r>
            <a:r>
              <a:rPr lang="en-US" dirty="0"/>
              <a:t>)</a:t>
            </a:r>
          </a:p>
          <a:p>
            <a:pPr lvl="1"/>
            <a:r>
              <a:rPr lang="en-US" dirty="0"/>
              <a:t>Do we have the expertise to do this in-house?</a:t>
            </a:r>
          </a:p>
          <a:p>
            <a:r>
              <a:rPr lang="en-US" dirty="0"/>
              <a:t>Third-party testing</a:t>
            </a:r>
          </a:p>
          <a:p>
            <a:pPr lvl="1"/>
            <a:r>
              <a:rPr lang="en-US" dirty="0"/>
              <a:t>Is there a legal or regulatory reason we should do a third-party </a:t>
            </a:r>
            <a:r>
              <a:rPr lang="en-US" dirty="0" err="1"/>
              <a:t>pentest</a:t>
            </a:r>
            <a:r>
              <a:rPr lang="en-US" dirty="0"/>
              <a:t>?</a:t>
            </a:r>
          </a:p>
        </p:txBody>
      </p:sp>
    </p:spTree>
    <p:extLst>
      <p:ext uri="{BB962C8B-B14F-4D97-AF65-F5344CB8AC3E}">
        <p14:creationId xmlns:p14="http://schemas.microsoft.com/office/powerpoint/2010/main" val="37607313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1CD8E-0215-C687-30F1-DCDC6EE7D05E}"/>
              </a:ext>
            </a:extLst>
          </p:cNvPr>
          <p:cNvSpPr>
            <a:spLocks noGrp="1"/>
          </p:cNvSpPr>
          <p:nvPr>
            <p:ph type="title"/>
          </p:nvPr>
        </p:nvSpPr>
        <p:spPr/>
        <p:txBody>
          <a:bodyPr/>
          <a:lstStyle/>
          <a:p>
            <a:r>
              <a:rPr lang="en-US" dirty="0"/>
              <a:t>Architecture </a:t>
            </a:r>
            <a:r>
              <a:rPr lang="en-US" dirty="0" err="1"/>
              <a:t>pentesting</a:t>
            </a:r>
            <a:endParaRPr lang="en-US" dirty="0"/>
          </a:p>
        </p:txBody>
      </p:sp>
      <p:sp>
        <p:nvSpPr>
          <p:cNvPr id="3" name="Content Placeholder 2">
            <a:extLst>
              <a:ext uri="{FF2B5EF4-FFF2-40B4-BE49-F238E27FC236}">
                <a16:creationId xmlns:a16="http://schemas.microsoft.com/office/drawing/2014/main" id="{97C10C17-0315-7C5A-8F22-A8FC52A0B7A0}"/>
              </a:ext>
            </a:extLst>
          </p:cNvPr>
          <p:cNvSpPr>
            <a:spLocks noGrp="1"/>
          </p:cNvSpPr>
          <p:nvPr>
            <p:ph idx="1"/>
          </p:nvPr>
        </p:nvSpPr>
        <p:spPr/>
        <p:txBody>
          <a:bodyPr/>
          <a:lstStyle/>
          <a:p>
            <a:r>
              <a:rPr lang="en-US" dirty="0"/>
              <a:t>Should we </a:t>
            </a:r>
            <a:r>
              <a:rPr lang="en-US" dirty="0" err="1"/>
              <a:t>pentest</a:t>
            </a:r>
            <a:r>
              <a:rPr lang="en-US" dirty="0"/>
              <a:t> our back-end architecture?</a:t>
            </a:r>
          </a:p>
          <a:p>
            <a:pPr lvl="1"/>
            <a:r>
              <a:rPr lang="en-US" dirty="0"/>
              <a:t>Is there a cost associated with this?</a:t>
            </a:r>
          </a:p>
          <a:p>
            <a:pPr lvl="2"/>
            <a:r>
              <a:rPr lang="en-US"/>
              <a:t>Probably!</a:t>
            </a:r>
            <a:endParaRPr lang="en-US" dirty="0"/>
          </a:p>
        </p:txBody>
      </p:sp>
    </p:spTree>
    <p:extLst>
      <p:ext uri="{BB962C8B-B14F-4D97-AF65-F5344CB8AC3E}">
        <p14:creationId xmlns:p14="http://schemas.microsoft.com/office/powerpoint/2010/main" val="3944383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4073A-8EAD-A039-C803-614C25919ED0}"/>
              </a:ext>
            </a:extLst>
          </p:cNvPr>
          <p:cNvSpPr>
            <a:spLocks noGrp="1"/>
          </p:cNvSpPr>
          <p:nvPr>
            <p:ph type="title"/>
          </p:nvPr>
        </p:nvSpPr>
        <p:spPr/>
        <p:txBody>
          <a:bodyPr/>
          <a:lstStyle/>
          <a:p>
            <a:r>
              <a:rPr lang="en-US" dirty="0"/>
              <a:t>Outcomes from testing</a:t>
            </a:r>
          </a:p>
        </p:txBody>
      </p:sp>
      <p:sp>
        <p:nvSpPr>
          <p:cNvPr id="3" name="Content Placeholder 2">
            <a:extLst>
              <a:ext uri="{FF2B5EF4-FFF2-40B4-BE49-F238E27FC236}">
                <a16:creationId xmlns:a16="http://schemas.microsoft.com/office/drawing/2014/main" id="{B6CDEF38-2A82-B7F8-D3EA-80A96B663E48}"/>
              </a:ext>
            </a:extLst>
          </p:cNvPr>
          <p:cNvSpPr>
            <a:spLocks noGrp="1"/>
          </p:cNvSpPr>
          <p:nvPr>
            <p:ph idx="1"/>
          </p:nvPr>
        </p:nvSpPr>
        <p:spPr/>
        <p:txBody>
          <a:bodyPr/>
          <a:lstStyle/>
          <a:p>
            <a:r>
              <a:rPr lang="en-US" dirty="0"/>
              <a:t>Bug tickets</a:t>
            </a:r>
          </a:p>
          <a:p>
            <a:r>
              <a:rPr lang="en-US" dirty="0"/>
              <a:t>Feature Requests</a:t>
            </a:r>
          </a:p>
          <a:p>
            <a:r>
              <a:rPr lang="en-US" dirty="0"/>
              <a:t>Reporting</a:t>
            </a:r>
          </a:p>
          <a:p>
            <a:pPr lvl="1"/>
            <a:r>
              <a:rPr lang="en-US" dirty="0"/>
              <a:t>We can show this to regulators!</a:t>
            </a:r>
          </a:p>
        </p:txBody>
      </p:sp>
    </p:spTree>
    <p:extLst>
      <p:ext uri="{BB962C8B-B14F-4D97-AF65-F5344CB8AC3E}">
        <p14:creationId xmlns:p14="http://schemas.microsoft.com/office/powerpoint/2010/main" val="11112210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srcRect t="22197" b="16328"/>
          <a:stretch/>
        </p:blipFill>
        <p:spPr>
          <a:xfrm>
            <a:off x="20" y="10"/>
            <a:ext cx="12191980" cy="6857990"/>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365759" y="2166364"/>
            <a:ext cx="11471565" cy="1739347"/>
          </a:xfrm>
        </p:spPr>
        <p:txBody>
          <a:bodyPr vert="horz" lIns="91440" tIns="45720" rIns="91440" bIns="45720" rtlCol="0" anchor="ctr" anchorCtr="1">
            <a:normAutofit/>
          </a:bodyPr>
          <a:lstStyle/>
          <a:p>
            <a:pPr algn="ctr">
              <a:lnSpc>
                <a:spcPct val="80000"/>
              </a:lnSpc>
            </a:pPr>
            <a:r>
              <a:rPr lang="en-US" sz="6000" spc="150" dirty="0">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rPr>
              <a:t>Session Review</a:t>
            </a:r>
          </a:p>
        </p:txBody>
      </p:sp>
    </p:spTree>
    <p:extLst>
      <p:ext uri="{BB962C8B-B14F-4D97-AF65-F5344CB8AC3E}">
        <p14:creationId xmlns:p14="http://schemas.microsoft.com/office/powerpoint/2010/main" val="3300517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picture containing building, indoor, engineering, factory&#10;&#10;Description automatically generated">
            <a:extLst>
              <a:ext uri="{FF2B5EF4-FFF2-40B4-BE49-F238E27FC236}">
                <a16:creationId xmlns:a16="http://schemas.microsoft.com/office/drawing/2014/main" id="{9A455BB8-087E-7523-1BC6-5194700CE418}"/>
              </a:ext>
            </a:extLst>
          </p:cNvPr>
          <p:cNvPicPr>
            <a:picLocks noChangeAspect="1"/>
          </p:cNvPicPr>
          <p:nvPr/>
        </p:nvPicPr>
        <p:blipFill rotWithShape="1">
          <a:blip r:embed="rId3"/>
          <a:srcRect l="2667"/>
          <a:stretch/>
        </p:blipFill>
        <p:spPr>
          <a:xfrm>
            <a:off x="20" y="10"/>
            <a:ext cx="12191980" cy="6857990"/>
          </a:xfrm>
          <a:prstGeom prst="rect">
            <a:avLst/>
          </a:prstGeom>
        </p:spPr>
      </p:pic>
    </p:spTree>
    <p:extLst>
      <p:ext uri="{BB962C8B-B14F-4D97-AF65-F5344CB8AC3E}">
        <p14:creationId xmlns:p14="http://schemas.microsoft.com/office/powerpoint/2010/main" val="35096875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4718503" y="1244205"/>
            <a:ext cx="6487761" cy="4369590"/>
          </a:xfrm>
        </p:spPr>
        <p:txBody>
          <a:bodyPr vert="horz" lIns="91440" tIns="45720" rIns="91440" bIns="45720" rtlCol="0" anchor="ctr">
            <a:normAutofit/>
          </a:bodyPr>
          <a:lstStyle/>
          <a:p>
            <a:pPr>
              <a:lnSpc>
                <a:spcPct val="80000"/>
              </a:lnSpc>
            </a:pPr>
            <a:r>
              <a:rPr lang="en-US" sz="6600" spc="150">
                <a:solidFill>
                  <a:schemeClr val="tx1"/>
                </a:solidFill>
              </a:rPr>
              <a:t>See you next time!</a:t>
            </a:r>
          </a:p>
        </p:txBody>
      </p:sp>
    </p:spTree>
    <p:extLst>
      <p:ext uri="{BB962C8B-B14F-4D97-AF65-F5344CB8AC3E}">
        <p14:creationId xmlns:p14="http://schemas.microsoft.com/office/powerpoint/2010/main" val="3451560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7E22F2-9AB1-49DB-AC70-E69128F12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1ECB3-F418-4BD4-95F3-65756534E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w="22225">
            <a:solidFill>
              <a:srgbClr val="633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outdoor, building, funeral, ground&#10;&#10;Description automatically generated">
            <a:extLst>
              <a:ext uri="{FF2B5EF4-FFF2-40B4-BE49-F238E27FC236}">
                <a16:creationId xmlns:a16="http://schemas.microsoft.com/office/drawing/2014/main" id="{758667D7-688D-DDEE-A412-9E1EC6E11AE0}"/>
              </a:ext>
            </a:extLst>
          </p:cNvPr>
          <p:cNvPicPr>
            <a:picLocks noChangeAspect="1"/>
          </p:cNvPicPr>
          <p:nvPr/>
        </p:nvPicPr>
        <p:blipFill rotWithShape="1">
          <a:blip r:embed="rId3"/>
          <a:srcRect t="23082" r="1" b="8803"/>
          <a:stretch/>
        </p:blipFill>
        <p:spPr>
          <a:xfrm>
            <a:off x="643467" y="643467"/>
            <a:ext cx="10905066" cy="5571066"/>
          </a:xfrm>
          <a:prstGeom prst="rect">
            <a:avLst/>
          </a:prstGeom>
        </p:spPr>
      </p:pic>
    </p:spTree>
    <p:extLst>
      <p:ext uri="{BB962C8B-B14F-4D97-AF65-F5344CB8AC3E}">
        <p14:creationId xmlns:p14="http://schemas.microsoft.com/office/powerpoint/2010/main" val="1900577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ky, outdoor, transport, wheel&#10;&#10;Description automatically generated">
            <a:extLst>
              <a:ext uri="{FF2B5EF4-FFF2-40B4-BE49-F238E27FC236}">
                <a16:creationId xmlns:a16="http://schemas.microsoft.com/office/drawing/2014/main" id="{5A126B3D-7A66-6FC3-EE9B-AB5D5C4FB426}"/>
              </a:ext>
            </a:extLst>
          </p:cNvPr>
          <p:cNvPicPr>
            <a:picLocks noChangeAspect="1"/>
          </p:cNvPicPr>
          <p:nvPr/>
        </p:nvPicPr>
        <p:blipFill>
          <a:blip r:embed="rId2"/>
          <a:stretch>
            <a:fillRect/>
          </a:stretch>
        </p:blipFill>
        <p:spPr>
          <a:xfrm>
            <a:off x="2362200" y="628650"/>
            <a:ext cx="7467600" cy="5600700"/>
          </a:xfrm>
          <a:prstGeom prst="rect">
            <a:avLst/>
          </a:prstGeom>
        </p:spPr>
      </p:pic>
    </p:spTree>
    <p:extLst>
      <p:ext uri="{BB962C8B-B14F-4D97-AF65-F5344CB8AC3E}">
        <p14:creationId xmlns:p14="http://schemas.microsoft.com/office/powerpoint/2010/main" val="4270173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7E22F2-9AB1-49DB-AC70-E69128F12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1ECB3-F418-4BD4-95F3-65756534E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w="22225">
            <a:solidFill>
              <a:srgbClr val="5067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ky, outdoor, building, construction&#10;&#10;Description automatically generated">
            <a:extLst>
              <a:ext uri="{FF2B5EF4-FFF2-40B4-BE49-F238E27FC236}">
                <a16:creationId xmlns:a16="http://schemas.microsoft.com/office/drawing/2014/main" id="{2DFBF361-E6A0-FB19-AC6B-DA7DAF4BEEBD}"/>
              </a:ext>
            </a:extLst>
          </p:cNvPr>
          <p:cNvPicPr>
            <a:picLocks noChangeAspect="1"/>
          </p:cNvPicPr>
          <p:nvPr/>
        </p:nvPicPr>
        <p:blipFill rotWithShape="1">
          <a:blip r:embed="rId3"/>
          <a:srcRect t="23484" r="1" b="8400"/>
          <a:stretch/>
        </p:blipFill>
        <p:spPr>
          <a:xfrm>
            <a:off x="643467" y="643467"/>
            <a:ext cx="10905066" cy="5571066"/>
          </a:xfrm>
          <a:prstGeom prst="rect">
            <a:avLst/>
          </a:prstGeom>
        </p:spPr>
      </p:pic>
    </p:spTree>
    <p:extLst>
      <p:ext uri="{BB962C8B-B14F-4D97-AF65-F5344CB8AC3E}">
        <p14:creationId xmlns:p14="http://schemas.microsoft.com/office/powerpoint/2010/main" val="40294579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ysClr val="windowText" lastClr="000000"/>
      </a:dk1>
      <a:lt1>
        <a:sysClr val="window" lastClr="FFFFFF"/>
      </a:lt1>
      <a:dk2>
        <a:srgbClr val="323232"/>
      </a:dk2>
      <a:lt2>
        <a:srgbClr val="E3DED1"/>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tint val="98000"/>
              </a:schemeClr>
              <a:schemeClr val="phClr">
                <a:tint val="99000"/>
                <a:shade val="96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C3935CB6-B0E3-44A7-AB37-996D901F7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2336</TotalTime>
  <Words>1446</Words>
  <Application>Microsoft Office PowerPoint</Application>
  <PresentationFormat>Widescreen</PresentationFormat>
  <Paragraphs>219</Paragraphs>
  <Slides>60</Slides>
  <Notes>24</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Calibri</vt:lpstr>
      <vt:lpstr>Corbel</vt:lpstr>
      <vt:lpstr>Wingdings</vt:lpstr>
      <vt:lpstr>Banded</vt:lpstr>
      <vt:lpstr>Introduction to Software Development</vt:lpstr>
      <vt:lpstr>Previous session review</vt:lpstr>
      <vt:lpstr>Questions From Previous session?</vt:lpstr>
      <vt:lpstr>Terms to listen for</vt:lpstr>
      <vt:lpstr>PowerPoint Presentation</vt:lpstr>
      <vt:lpstr>PowerPoint Presentation</vt:lpstr>
      <vt:lpstr>PowerPoint Presentation</vt:lpstr>
      <vt:lpstr>PowerPoint Presentation</vt:lpstr>
      <vt:lpstr>PowerPoint Presentation</vt:lpstr>
      <vt:lpstr>Modular Coding</vt:lpstr>
      <vt:lpstr>Modularity Definition</vt:lpstr>
      <vt:lpstr>How to program modularly</vt:lpstr>
      <vt:lpstr>Why program modularly?</vt:lpstr>
      <vt:lpstr>Workflow revisited</vt:lpstr>
      <vt:lpstr>Branching With Teams</vt:lpstr>
      <vt:lpstr>Branch Naming conventions</vt:lpstr>
      <vt:lpstr>Pull</vt:lpstr>
      <vt:lpstr>Forking</vt:lpstr>
      <vt:lpstr>Editing a forked repository</vt:lpstr>
      <vt:lpstr>Pull Request</vt:lpstr>
      <vt:lpstr>Code reviews</vt:lpstr>
      <vt:lpstr>Code review</vt:lpstr>
      <vt:lpstr>Merging Changes</vt:lpstr>
      <vt:lpstr>Rebasing</vt:lpstr>
      <vt:lpstr>Release Candidates</vt:lpstr>
      <vt:lpstr>Building binaries</vt:lpstr>
      <vt:lpstr>Release Notes</vt:lpstr>
      <vt:lpstr>Practicing With Git</vt:lpstr>
      <vt:lpstr>10 minute break</vt:lpstr>
      <vt:lpstr>Licensing</vt:lpstr>
      <vt:lpstr>Licensing</vt:lpstr>
      <vt:lpstr>Broad categories of software licensing</vt:lpstr>
      <vt:lpstr>Permissive</vt:lpstr>
      <vt:lpstr>Weak Copyleft</vt:lpstr>
      <vt:lpstr>Copyleft</vt:lpstr>
      <vt:lpstr>MIT</vt:lpstr>
      <vt:lpstr>Commercial/Proprietary</vt:lpstr>
      <vt:lpstr>Dual</vt:lpstr>
      <vt:lpstr>Public Domain</vt:lpstr>
      <vt:lpstr>Unlicensed</vt:lpstr>
      <vt:lpstr>Licensing concerns</vt:lpstr>
      <vt:lpstr>10 minute break</vt:lpstr>
      <vt:lpstr>Architecture Design</vt:lpstr>
      <vt:lpstr>Functional Testing</vt:lpstr>
      <vt:lpstr>What is the purpose of testing?</vt:lpstr>
      <vt:lpstr>Manual testing?</vt:lpstr>
      <vt:lpstr>Automated Testing</vt:lpstr>
      <vt:lpstr>Testing In Depth</vt:lpstr>
      <vt:lpstr>Unit Testing</vt:lpstr>
      <vt:lpstr>Load Testing</vt:lpstr>
      <vt:lpstr>Stress testing</vt:lpstr>
      <vt:lpstr>Performance Testing</vt:lpstr>
      <vt:lpstr>Security testing</vt:lpstr>
      <vt:lpstr>Pentesting?</vt:lpstr>
      <vt:lpstr>Product pentesting options</vt:lpstr>
      <vt:lpstr>Architecture pentesting</vt:lpstr>
      <vt:lpstr>Outcomes from testing</vt:lpstr>
      <vt:lpstr>Session Review</vt:lpstr>
      <vt:lpstr>Question or clarifications?</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2023-09-05T15:17:16Z</dcterms:modified>
</cp:coreProperties>
</file>